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75" r:id="rId5"/>
    <p:sldId id="296" r:id="rId6"/>
    <p:sldId id="298" r:id="rId7"/>
    <p:sldId id="320" r:id="rId8"/>
    <p:sldId id="319" r:id="rId9"/>
    <p:sldId id="300" r:id="rId10"/>
    <p:sldId id="292" r:id="rId11"/>
    <p:sldId id="302" r:id="rId12"/>
    <p:sldId id="303" r:id="rId13"/>
    <p:sldId id="304" r:id="rId14"/>
    <p:sldId id="305" r:id="rId15"/>
    <p:sldId id="301" r:id="rId16"/>
    <p:sldId id="307" r:id="rId17"/>
    <p:sldId id="308" r:id="rId18"/>
    <p:sldId id="309" r:id="rId19"/>
    <p:sldId id="310" r:id="rId20"/>
    <p:sldId id="311" r:id="rId21"/>
    <p:sldId id="312" r:id="rId22"/>
    <p:sldId id="326" r:id="rId23"/>
    <p:sldId id="313" r:id="rId24"/>
    <p:sldId id="332" r:id="rId25"/>
    <p:sldId id="333" r:id="rId26"/>
    <p:sldId id="324" r:id="rId27"/>
    <p:sldId id="325" r:id="rId28"/>
    <p:sldId id="293" r:id="rId29"/>
    <p:sldId id="327" r:id="rId30"/>
    <p:sldId id="331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E0"/>
    <a:srgbClr val="30A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A35D9-0132-4D84-8F93-E9D01C2734C2}" v="2" dt="2023-11-13T23:49:54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jmaabids.com/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jmaabids.com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1883C-949B-4FEB-A6F6-53CF17E005B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3ADFEF-222B-4979-8CAF-BDCC9B9250CA}">
      <dgm:prSet custT="1"/>
      <dgm:spPr/>
      <dgm:t>
        <a:bodyPr/>
        <a:lstStyle/>
        <a:p>
          <a:r>
            <a:rPr lang="en-US" sz="2000" dirty="0"/>
            <a:t>#1 Airport in the State of Mississippi</a:t>
          </a:r>
        </a:p>
      </dgm:t>
    </dgm:pt>
    <dgm:pt modelId="{2CE5099C-FCC1-4724-A69A-36788F27D793}" type="parTrans" cxnId="{95F135F8-8081-485F-AC09-9D16CCEBFEF9}">
      <dgm:prSet/>
      <dgm:spPr/>
      <dgm:t>
        <a:bodyPr/>
        <a:lstStyle/>
        <a:p>
          <a:endParaRPr lang="en-US"/>
        </a:p>
      </dgm:t>
    </dgm:pt>
    <dgm:pt modelId="{39DE1B50-B6C4-406C-8D25-E34539A3F4A5}" type="sibTrans" cxnId="{95F135F8-8081-485F-AC09-9D16CCEBFEF9}">
      <dgm:prSet/>
      <dgm:spPr/>
      <dgm:t>
        <a:bodyPr/>
        <a:lstStyle/>
        <a:p>
          <a:endParaRPr lang="en-US"/>
        </a:p>
      </dgm:t>
    </dgm:pt>
    <dgm:pt modelId="{D5E73B1B-E86D-4FC4-A3DF-13CD183E2FA6}">
      <dgm:prSet custT="1"/>
      <dgm:spPr/>
      <dgm:t>
        <a:bodyPr/>
        <a:lstStyle/>
        <a:p>
          <a:r>
            <a:rPr lang="en-US" sz="2000" dirty="0"/>
            <a:t>1.31 million passengers expected in CY 2024 </a:t>
          </a:r>
        </a:p>
      </dgm:t>
    </dgm:pt>
    <dgm:pt modelId="{70EB6433-55D5-464D-A9B3-D70A84EA712B}" type="parTrans" cxnId="{E156FB51-FEB7-4607-9347-4E633160C8DA}">
      <dgm:prSet/>
      <dgm:spPr/>
      <dgm:t>
        <a:bodyPr/>
        <a:lstStyle/>
        <a:p>
          <a:endParaRPr lang="en-US"/>
        </a:p>
      </dgm:t>
    </dgm:pt>
    <dgm:pt modelId="{B77DE4B0-E9CE-4979-9FD5-EB2C75392BB2}" type="sibTrans" cxnId="{E156FB51-FEB7-4607-9347-4E633160C8DA}">
      <dgm:prSet/>
      <dgm:spPr/>
      <dgm:t>
        <a:bodyPr/>
        <a:lstStyle/>
        <a:p>
          <a:endParaRPr lang="en-US"/>
        </a:p>
      </dgm:t>
    </dgm:pt>
    <dgm:pt modelId="{A928C0BE-1AD9-4ADC-94EE-E7BCA66CF20F}">
      <dgm:prSet custT="1"/>
      <dgm:spPr/>
      <dgm:t>
        <a:bodyPr/>
        <a:lstStyle/>
        <a:p>
          <a:r>
            <a:rPr lang="en-US" sz="2000" dirty="0"/>
            <a:t>Rated the top 10 for favorite airports in the USA (Travel and Leisure Magazine, 2023</a:t>
          </a:r>
        </a:p>
      </dgm:t>
    </dgm:pt>
    <dgm:pt modelId="{57B84D7C-C4C0-4C27-8933-AC7BD5AB37B5}" type="parTrans" cxnId="{C74B14FD-1B24-465D-99BA-1A1C376F8DF5}">
      <dgm:prSet/>
      <dgm:spPr/>
      <dgm:t>
        <a:bodyPr/>
        <a:lstStyle/>
        <a:p>
          <a:endParaRPr lang="en-US"/>
        </a:p>
      </dgm:t>
    </dgm:pt>
    <dgm:pt modelId="{72A48B92-6533-49BD-8678-21036B356C8C}" type="sibTrans" cxnId="{C74B14FD-1B24-465D-99BA-1A1C376F8DF5}">
      <dgm:prSet/>
      <dgm:spPr/>
      <dgm:t>
        <a:bodyPr/>
        <a:lstStyle/>
        <a:p>
          <a:endParaRPr lang="en-US"/>
        </a:p>
      </dgm:t>
    </dgm:pt>
    <dgm:pt modelId="{892AF313-1506-4B45-A288-B281B8D4A1D6}">
      <dgm:prSet custT="1"/>
      <dgm:spPr/>
      <dgm:t>
        <a:bodyPr/>
        <a:lstStyle/>
        <a:p>
          <a:r>
            <a:rPr lang="en-US" sz="2000" dirty="0"/>
            <a:t>28 daily non-stop commercial flights to 8 world-class hub airports</a:t>
          </a:r>
        </a:p>
      </dgm:t>
    </dgm:pt>
    <dgm:pt modelId="{943810F1-E359-4649-ABD6-1525E1FAD5BB}" type="parTrans" cxnId="{CF77D9D6-B200-4CDB-879A-8A125D273DE0}">
      <dgm:prSet/>
      <dgm:spPr/>
      <dgm:t>
        <a:bodyPr/>
        <a:lstStyle/>
        <a:p>
          <a:endParaRPr lang="en-US"/>
        </a:p>
      </dgm:t>
    </dgm:pt>
    <dgm:pt modelId="{36652EF7-9EE1-4A6A-8961-DB2532CA64EA}" type="sibTrans" cxnId="{CF77D9D6-B200-4CDB-879A-8A125D273DE0}">
      <dgm:prSet/>
      <dgm:spPr/>
      <dgm:t>
        <a:bodyPr/>
        <a:lstStyle/>
        <a:p>
          <a:endParaRPr lang="en-US"/>
        </a:p>
      </dgm:t>
    </dgm:pt>
    <dgm:pt modelId="{B824CA16-4257-4567-88F0-E8F968C90030}">
      <dgm:prSet custT="1"/>
      <dgm:spPr/>
      <dgm:t>
        <a:bodyPr/>
        <a:lstStyle/>
        <a:p>
          <a:r>
            <a:rPr lang="en-US" sz="2000" dirty="0"/>
            <a:t>Atlanta</a:t>
          </a:r>
        </a:p>
      </dgm:t>
    </dgm:pt>
    <dgm:pt modelId="{78BD0FFD-16EF-4C99-B3AC-7AB5791BA4E5}" type="parTrans" cxnId="{53E0F8D8-74FF-4C85-B5A7-FDB1AB665797}">
      <dgm:prSet/>
      <dgm:spPr/>
      <dgm:t>
        <a:bodyPr/>
        <a:lstStyle/>
        <a:p>
          <a:endParaRPr lang="en-US"/>
        </a:p>
      </dgm:t>
    </dgm:pt>
    <dgm:pt modelId="{C5617BCC-C118-4EB6-B321-396C5831E1A4}" type="sibTrans" cxnId="{53E0F8D8-74FF-4C85-B5A7-FDB1AB665797}">
      <dgm:prSet/>
      <dgm:spPr/>
      <dgm:t>
        <a:bodyPr/>
        <a:lstStyle/>
        <a:p>
          <a:endParaRPr lang="en-US"/>
        </a:p>
      </dgm:t>
    </dgm:pt>
    <dgm:pt modelId="{FC5EC69A-9D15-49BB-AFC6-F126D1651EDD}">
      <dgm:prSet custT="1"/>
      <dgm:spPr/>
      <dgm:t>
        <a:bodyPr/>
        <a:lstStyle/>
        <a:p>
          <a:r>
            <a:rPr lang="en-US" sz="2000" dirty="0"/>
            <a:t>Baltimore/Washington</a:t>
          </a:r>
        </a:p>
      </dgm:t>
    </dgm:pt>
    <dgm:pt modelId="{2E148E73-E8AE-4A1F-BEB0-A295DE774974}" type="parTrans" cxnId="{2960CA48-F5E1-4516-BEC5-B6C3B6A71C20}">
      <dgm:prSet/>
      <dgm:spPr/>
      <dgm:t>
        <a:bodyPr/>
        <a:lstStyle/>
        <a:p>
          <a:endParaRPr lang="en-US"/>
        </a:p>
      </dgm:t>
    </dgm:pt>
    <dgm:pt modelId="{948ED213-8DBB-4938-BE98-D6CBBA1F80B5}" type="sibTrans" cxnId="{2960CA48-F5E1-4516-BEC5-B6C3B6A71C20}">
      <dgm:prSet/>
      <dgm:spPr/>
      <dgm:t>
        <a:bodyPr/>
        <a:lstStyle/>
        <a:p>
          <a:endParaRPr lang="en-US"/>
        </a:p>
      </dgm:t>
    </dgm:pt>
    <dgm:pt modelId="{4BF2542A-279E-4C0A-A55F-0127A3BD6A3D}">
      <dgm:prSet custT="1"/>
      <dgm:spPr/>
      <dgm:t>
        <a:bodyPr/>
        <a:lstStyle/>
        <a:p>
          <a:r>
            <a:rPr lang="en-US" sz="2000" dirty="0"/>
            <a:t>Charlotte</a:t>
          </a:r>
        </a:p>
      </dgm:t>
    </dgm:pt>
    <dgm:pt modelId="{87680ADA-4321-40F9-894D-A21CAB2B5A2C}" type="parTrans" cxnId="{FF858C85-D960-4969-BC14-DD4A9DC5DDDC}">
      <dgm:prSet/>
      <dgm:spPr/>
      <dgm:t>
        <a:bodyPr/>
        <a:lstStyle/>
        <a:p>
          <a:endParaRPr lang="en-US"/>
        </a:p>
      </dgm:t>
    </dgm:pt>
    <dgm:pt modelId="{65B79DD3-29BC-4659-ADD5-4C2E536AFCE0}" type="sibTrans" cxnId="{FF858C85-D960-4969-BC14-DD4A9DC5DDDC}">
      <dgm:prSet/>
      <dgm:spPr/>
      <dgm:t>
        <a:bodyPr/>
        <a:lstStyle/>
        <a:p>
          <a:endParaRPr lang="en-US"/>
        </a:p>
      </dgm:t>
    </dgm:pt>
    <dgm:pt modelId="{FAED8C76-CB71-43B6-A270-A22307DF612D}">
      <dgm:prSet custT="1"/>
      <dgm:spPr/>
      <dgm:t>
        <a:bodyPr/>
        <a:lstStyle/>
        <a:p>
          <a:r>
            <a:rPr lang="en-US" sz="2000" dirty="0"/>
            <a:t>Dallas/Ft. Worth</a:t>
          </a:r>
        </a:p>
      </dgm:t>
    </dgm:pt>
    <dgm:pt modelId="{1DA71AE1-5184-4BF0-8207-CABD850ABAC2}" type="parTrans" cxnId="{68A94D89-30BB-4BB7-9DDF-31ABD1C39E9F}">
      <dgm:prSet/>
      <dgm:spPr/>
      <dgm:t>
        <a:bodyPr/>
        <a:lstStyle/>
        <a:p>
          <a:endParaRPr lang="en-US"/>
        </a:p>
      </dgm:t>
    </dgm:pt>
    <dgm:pt modelId="{73E2479D-8EBE-4B6E-A9F5-3E978C14FB4D}" type="sibTrans" cxnId="{68A94D89-30BB-4BB7-9DDF-31ABD1C39E9F}">
      <dgm:prSet/>
      <dgm:spPr/>
      <dgm:t>
        <a:bodyPr/>
        <a:lstStyle/>
        <a:p>
          <a:endParaRPr lang="en-US"/>
        </a:p>
      </dgm:t>
    </dgm:pt>
    <dgm:pt modelId="{DF5E720E-EE68-4854-9FF5-7282BCEDEA0E}">
      <dgm:prSet custT="1"/>
      <dgm:spPr/>
      <dgm:t>
        <a:bodyPr/>
        <a:lstStyle/>
        <a:p>
          <a:r>
            <a:rPr lang="en-US" sz="2000"/>
            <a:t>Houston-Intercontinental </a:t>
          </a:r>
        </a:p>
      </dgm:t>
    </dgm:pt>
    <dgm:pt modelId="{3D23605D-C4D7-43F9-8166-9318D7ECB744}" type="parTrans" cxnId="{6FB78B22-E207-4E49-B970-A3BA64166124}">
      <dgm:prSet/>
      <dgm:spPr/>
      <dgm:t>
        <a:bodyPr/>
        <a:lstStyle/>
        <a:p>
          <a:endParaRPr lang="en-US"/>
        </a:p>
      </dgm:t>
    </dgm:pt>
    <dgm:pt modelId="{2343C76C-C3A6-4588-82FF-D3AABA24A54A}" type="sibTrans" cxnId="{6FB78B22-E207-4E49-B970-A3BA64166124}">
      <dgm:prSet/>
      <dgm:spPr/>
      <dgm:t>
        <a:bodyPr/>
        <a:lstStyle/>
        <a:p>
          <a:endParaRPr lang="en-US"/>
        </a:p>
      </dgm:t>
    </dgm:pt>
    <dgm:pt modelId="{9ED084C1-EB26-4388-A56B-0E579D3D0ED7}">
      <dgm:prSet custT="1"/>
      <dgm:spPr/>
      <dgm:t>
        <a:bodyPr/>
        <a:lstStyle/>
        <a:p>
          <a:r>
            <a:rPr lang="en-US" sz="2000" dirty="0"/>
            <a:t>Orlando-International</a:t>
          </a:r>
        </a:p>
      </dgm:t>
    </dgm:pt>
    <dgm:pt modelId="{DDD2B43C-F84F-42CF-A644-D0DB960C4025}" type="parTrans" cxnId="{7A3602C1-9312-4F02-8520-A2DBE8A953B4}">
      <dgm:prSet/>
      <dgm:spPr/>
      <dgm:t>
        <a:bodyPr/>
        <a:lstStyle/>
        <a:p>
          <a:endParaRPr lang="en-US"/>
        </a:p>
      </dgm:t>
    </dgm:pt>
    <dgm:pt modelId="{ECDA2E0C-8B69-4A85-8FBF-E893D4DDD69E}" type="sibTrans" cxnId="{7A3602C1-9312-4F02-8520-A2DBE8A953B4}">
      <dgm:prSet/>
      <dgm:spPr/>
      <dgm:t>
        <a:bodyPr/>
        <a:lstStyle/>
        <a:p>
          <a:endParaRPr lang="en-US"/>
        </a:p>
      </dgm:t>
    </dgm:pt>
    <dgm:pt modelId="{3F852428-8E12-4E5F-81E0-4A6A09B11F94}">
      <dgm:prSet custT="1"/>
      <dgm:spPr/>
      <dgm:t>
        <a:bodyPr/>
        <a:lstStyle/>
        <a:p>
          <a:r>
            <a:rPr lang="en-US" sz="2000" dirty="0"/>
            <a:t>Washington-National </a:t>
          </a:r>
        </a:p>
      </dgm:t>
    </dgm:pt>
    <dgm:pt modelId="{645EFAE6-8A60-4BC7-817C-0D7905D50CB5}" type="parTrans" cxnId="{A9A1B456-209D-47E6-811E-960118C38A02}">
      <dgm:prSet/>
      <dgm:spPr/>
      <dgm:t>
        <a:bodyPr/>
        <a:lstStyle/>
        <a:p>
          <a:endParaRPr lang="en-US"/>
        </a:p>
      </dgm:t>
    </dgm:pt>
    <dgm:pt modelId="{1FF09CED-0EC8-451E-B6AD-B313BE7C57BD}" type="sibTrans" cxnId="{A9A1B456-209D-47E6-811E-960118C38A02}">
      <dgm:prSet/>
      <dgm:spPr/>
      <dgm:t>
        <a:bodyPr/>
        <a:lstStyle/>
        <a:p>
          <a:endParaRPr lang="en-US"/>
        </a:p>
      </dgm:t>
    </dgm:pt>
    <dgm:pt modelId="{16455518-48AE-4A9C-9A76-52B458332EE9}" type="pres">
      <dgm:prSet presAssocID="{DE01883C-949B-4FEB-A6F6-53CF17E005BE}" presName="linear" presStyleCnt="0">
        <dgm:presLayoutVars>
          <dgm:animLvl val="lvl"/>
          <dgm:resizeHandles val="exact"/>
        </dgm:presLayoutVars>
      </dgm:prSet>
      <dgm:spPr/>
    </dgm:pt>
    <dgm:pt modelId="{8662FF29-A9B3-4633-A23A-01878ADCF02E}" type="pres">
      <dgm:prSet presAssocID="{EE3ADFEF-222B-4979-8CAF-BDCC9B9250C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20DC999-A928-4788-8C38-D8498B5B63A3}" type="pres">
      <dgm:prSet presAssocID="{39DE1B50-B6C4-406C-8D25-E34539A3F4A5}" presName="spacer" presStyleCnt="0"/>
      <dgm:spPr/>
    </dgm:pt>
    <dgm:pt modelId="{18A85C97-2986-4197-BD88-061E2E4D1BE8}" type="pres">
      <dgm:prSet presAssocID="{D5E73B1B-E86D-4FC4-A3DF-13CD183E2FA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9FB2F31-DA7C-4B5A-8F25-A10674DEAD06}" type="pres">
      <dgm:prSet presAssocID="{B77DE4B0-E9CE-4979-9FD5-EB2C75392BB2}" presName="spacer" presStyleCnt="0"/>
      <dgm:spPr/>
    </dgm:pt>
    <dgm:pt modelId="{424D3308-8B82-4983-9052-D5B777A0C26D}" type="pres">
      <dgm:prSet presAssocID="{A928C0BE-1AD9-4ADC-94EE-E7BCA66CF20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AA50C7A-212E-4538-A069-0F459533F416}" type="pres">
      <dgm:prSet presAssocID="{72A48B92-6533-49BD-8678-21036B356C8C}" presName="spacer" presStyleCnt="0"/>
      <dgm:spPr/>
    </dgm:pt>
    <dgm:pt modelId="{8322946C-847D-443E-938B-1998B92A574D}" type="pres">
      <dgm:prSet presAssocID="{892AF313-1506-4B45-A288-B281B8D4A1D6}" presName="parentText" presStyleLbl="node1" presStyleIdx="3" presStyleCnt="4" custLinFactNeighborX="-1985" custLinFactNeighborY="669">
        <dgm:presLayoutVars>
          <dgm:chMax val="0"/>
          <dgm:bulletEnabled val="1"/>
        </dgm:presLayoutVars>
      </dgm:prSet>
      <dgm:spPr/>
    </dgm:pt>
    <dgm:pt modelId="{85744A74-485E-4837-B923-555ECF5DF31B}" type="pres">
      <dgm:prSet presAssocID="{892AF313-1506-4B45-A288-B281B8D4A1D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AD2D604-2794-47FF-9241-8E72618A3620}" type="presOf" srcId="{A928C0BE-1AD9-4ADC-94EE-E7BCA66CF20F}" destId="{424D3308-8B82-4983-9052-D5B777A0C26D}" srcOrd="0" destOrd="0" presId="urn:microsoft.com/office/officeart/2005/8/layout/vList2"/>
    <dgm:cxn modelId="{F650D510-E39F-4693-A7BD-5EA3EA92237F}" type="presOf" srcId="{EE3ADFEF-222B-4979-8CAF-BDCC9B9250CA}" destId="{8662FF29-A9B3-4633-A23A-01878ADCF02E}" srcOrd="0" destOrd="0" presId="urn:microsoft.com/office/officeart/2005/8/layout/vList2"/>
    <dgm:cxn modelId="{D68C5314-5FA2-4D1D-8E51-01BC73DBF817}" type="presOf" srcId="{4BF2542A-279E-4C0A-A55F-0127A3BD6A3D}" destId="{85744A74-485E-4837-B923-555ECF5DF31B}" srcOrd="0" destOrd="2" presId="urn:microsoft.com/office/officeart/2005/8/layout/vList2"/>
    <dgm:cxn modelId="{6FB78B22-E207-4E49-B970-A3BA64166124}" srcId="{892AF313-1506-4B45-A288-B281B8D4A1D6}" destId="{DF5E720E-EE68-4854-9FF5-7282BCEDEA0E}" srcOrd="4" destOrd="0" parTransId="{3D23605D-C4D7-43F9-8166-9318D7ECB744}" sibTransId="{2343C76C-C3A6-4588-82FF-D3AABA24A54A}"/>
    <dgm:cxn modelId="{71C6AF38-8A0E-4FC4-B211-2578BBB0B46C}" type="presOf" srcId="{892AF313-1506-4B45-A288-B281B8D4A1D6}" destId="{8322946C-847D-443E-938B-1998B92A574D}" srcOrd="0" destOrd="0" presId="urn:microsoft.com/office/officeart/2005/8/layout/vList2"/>
    <dgm:cxn modelId="{F551773C-F074-4ED3-832A-21331DF34BFF}" type="presOf" srcId="{DF5E720E-EE68-4854-9FF5-7282BCEDEA0E}" destId="{85744A74-485E-4837-B923-555ECF5DF31B}" srcOrd="0" destOrd="4" presId="urn:microsoft.com/office/officeart/2005/8/layout/vList2"/>
    <dgm:cxn modelId="{4E770844-52A7-4B4E-AD9C-89272A3FB4CF}" type="presOf" srcId="{D5E73B1B-E86D-4FC4-A3DF-13CD183E2FA6}" destId="{18A85C97-2986-4197-BD88-061E2E4D1BE8}" srcOrd="0" destOrd="0" presId="urn:microsoft.com/office/officeart/2005/8/layout/vList2"/>
    <dgm:cxn modelId="{2960CA48-F5E1-4516-BEC5-B6C3B6A71C20}" srcId="{892AF313-1506-4B45-A288-B281B8D4A1D6}" destId="{FC5EC69A-9D15-49BB-AFC6-F126D1651EDD}" srcOrd="1" destOrd="0" parTransId="{2E148E73-E8AE-4A1F-BEB0-A295DE774974}" sibTransId="{948ED213-8DBB-4938-BE98-D6CBBA1F80B5}"/>
    <dgm:cxn modelId="{E156FB51-FEB7-4607-9347-4E633160C8DA}" srcId="{DE01883C-949B-4FEB-A6F6-53CF17E005BE}" destId="{D5E73B1B-E86D-4FC4-A3DF-13CD183E2FA6}" srcOrd="1" destOrd="0" parTransId="{70EB6433-55D5-464D-A9B3-D70A84EA712B}" sibTransId="{B77DE4B0-E9CE-4979-9FD5-EB2C75392BB2}"/>
    <dgm:cxn modelId="{A9A1B456-209D-47E6-811E-960118C38A02}" srcId="{892AF313-1506-4B45-A288-B281B8D4A1D6}" destId="{3F852428-8E12-4E5F-81E0-4A6A09B11F94}" srcOrd="6" destOrd="0" parTransId="{645EFAE6-8A60-4BC7-817C-0D7905D50CB5}" sibTransId="{1FF09CED-0EC8-451E-B6AD-B313BE7C57BD}"/>
    <dgm:cxn modelId="{A8AA6083-E1A8-4C73-96B2-6B1AC13F0568}" type="presOf" srcId="{9ED084C1-EB26-4388-A56B-0E579D3D0ED7}" destId="{85744A74-485E-4837-B923-555ECF5DF31B}" srcOrd="0" destOrd="5" presId="urn:microsoft.com/office/officeart/2005/8/layout/vList2"/>
    <dgm:cxn modelId="{FF858C85-D960-4969-BC14-DD4A9DC5DDDC}" srcId="{892AF313-1506-4B45-A288-B281B8D4A1D6}" destId="{4BF2542A-279E-4C0A-A55F-0127A3BD6A3D}" srcOrd="2" destOrd="0" parTransId="{87680ADA-4321-40F9-894D-A21CAB2B5A2C}" sibTransId="{65B79DD3-29BC-4659-ADD5-4C2E536AFCE0}"/>
    <dgm:cxn modelId="{68A94D89-30BB-4BB7-9DDF-31ABD1C39E9F}" srcId="{892AF313-1506-4B45-A288-B281B8D4A1D6}" destId="{FAED8C76-CB71-43B6-A270-A22307DF612D}" srcOrd="3" destOrd="0" parTransId="{1DA71AE1-5184-4BF0-8207-CABD850ABAC2}" sibTransId="{73E2479D-8EBE-4B6E-A9F5-3E978C14FB4D}"/>
    <dgm:cxn modelId="{ED699789-3437-4494-A644-59B9263D4037}" type="presOf" srcId="{B824CA16-4257-4567-88F0-E8F968C90030}" destId="{85744A74-485E-4837-B923-555ECF5DF31B}" srcOrd="0" destOrd="0" presId="urn:microsoft.com/office/officeart/2005/8/layout/vList2"/>
    <dgm:cxn modelId="{31280C94-D9F3-4E7C-A76E-F2320FE04292}" type="presOf" srcId="{3F852428-8E12-4E5F-81E0-4A6A09B11F94}" destId="{85744A74-485E-4837-B923-555ECF5DF31B}" srcOrd="0" destOrd="6" presId="urn:microsoft.com/office/officeart/2005/8/layout/vList2"/>
    <dgm:cxn modelId="{EB6AF1A0-1AE1-4F1E-ABD2-038E4E3B375C}" type="presOf" srcId="{FAED8C76-CB71-43B6-A270-A22307DF612D}" destId="{85744A74-485E-4837-B923-555ECF5DF31B}" srcOrd="0" destOrd="3" presId="urn:microsoft.com/office/officeart/2005/8/layout/vList2"/>
    <dgm:cxn modelId="{7A3602C1-9312-4F02-8520-A2DBE8A953B4}" srcId="{892AF313-1506-4B45-A288-B281B8D4A1D6}" destId="{9ED084C1-EB26-4388-A56B-0E579D3D0ED7}" srcOrd="5" destOrd="0" parTransId="{DDD2B43C-F84F-42CF-A644-D0DB960C4025}" sibTransId="{ECDA2E0C-8B69-4A85-8FBF-E893D4DDD69E}"/>
    <dgm:cxn modelId="{907DEFD0-B06C-4972-8E36-04D4C95E3E89}" type="presOf" srcId="{DE01883C-949B-4FEB-A6F6-53CF17E005BE}" destId="{16455518-48AE-4A9C-9A76-52B458332EE9}" srcOrd="0" destOrd="0" presId="urn:microsoft.com/office/officeart/2005/8/layout/vList2"/>
    <dgm:cxn modelId="{CF77D9D6-B200-4CDB-879A-8A125D273DE0}" srcId="{DE01883C-949B-4FEB-A6F6-53CF17E005BE}" destId="{892AF313-1506-4B45-A288-B281B8D4A1D6}" srcOrd="3" destOrd="0" parTransId="{943810F1-E359-4649-ABD6-1525E1FAD5BB}" sibTransId="{36652EF7-9EE1-4A6A-8961-DB2532CA64EA}"/>
    <dgm:cxn modelId="{53E0F8D8-74FF-4C85-B5A7-FDB1AB665797}" srcId="{892AF313-1506-4B45-A288-B281B8D4A1D6}" destId="{B824CA16-4257-4567-88F0-E8F968C90030}" srcOrd="0" destOrd="0" parTransId="{78BD0FFD-16EF-4C99-B3AC-7AB5791BA4E5}" sibTransId="{C5617BCC-C118-4EB6-B321-396C5831E1A4}"/>
    <dgm:cxn modelId="{726B87DE-A25E-4F7E-B1FB-B35B7CC22F9B}" type="presOf" srcId="{FC5EC69A-9D15-49BB-AFC6-F126D1651EDD}" destId="{85744A74-485E-4837-B923-555ECF5DF31B}" srcOrd="0" destOrd="1" presId="urn:microsoft.com/office/officeart/2005/8/layout/vList2"/>
    <dgm:cxn modelId="{95F135F8-8081-485F-AC09-9D16CCEBFEF9}" srcId="{DE01883C-949B-4FEB-A6F6-53CF17E005BE}" destId="{EE3ADFEF-222B-4979-8CAF-BDCC9B9250CA}" srcOrd="0" destOrd="0" parTransId="{2CE5099C-FCC1-4724-A69A-36788F27D793}" sibTransId="{39DE1B50-B6C4-406C-8D25-E34539A3F4A5}"/>
    <dgm:cxn modelId="{C74B14FD-1B24-465D-99BA-1A1C376F8DF5}" srcId="{DE01883C-949B-4FEB-A6F6-53CF17E005BE}" destId="{A928C0BE-1AD9-4ADC-94EE-E7BCA66CF20F}" srcOrd="2" destOrd="0" parTransId="{57B84D7C-C4C0-4C27-8933-AC7BD5AB37B5}" sibTransId="{72A48B92-6533-49BD-8678-21036B356C8C}"/>
    <dgm:cxn modelId="{D6B87E1B-F42F-4861-898A-9769E0E3249E}" type="presParOf" srcId="{16455518-48AE-4A9C-9A76-52B458332EE9}" destId="{8662FF29-A9B3-4633-A23A-01878ADCF02E}" srcOrd="0" destOrd="0" presId="urn:microsoft.com/office/officeart/2005/8/layout/vList2"/>
    <dgm:cxn modelId="{7267A486-468E-4AF5-8933-E82D145A5510}" type="presParOf" srcId="{16455518-48AE-4A9C-9A76-52B458332EE9}" destId="{520DC999-A928-4788-8C38-D8498B5B63A3}" srcOrd="1" destOrd="0" presId="urn:microsoft.com/office/officeart/2005/8/layout/vList2"/>
    <dgm:cxn modelId="{EF2EB4B4-D24A-4023-8853-C03F88BD5E87}" type="presParOf" srcId="{16455518-48AE-4A9C-9A76-52B458332EE9}" destId="{18A85C97-2986-4197-BD88-061E2E4D1BE8}" srcOrd="2" destOrd="0" presId="urn:microsoft.com/office/officeart/2005/8/layout/vList2"/>
    <dgm:cxn modelId="{84C0E379-6AB9-4F09-B7FF-BAFE4BBA3C69}" type="presParOf" srcId="{16455518-48AE-4A9C-9A76-52B458332EE9}" destId="{69FB2F31-DA7C-4B5A-8F25-A10674DEAD06}" srcOrd="3" destOrd="0" presId="urn:microsoft.com/office/officeart/2005/8/layout/vList2"/>
    <dgm:cxn modelId="{4307ADD6-D5D7-44D2-BABC-5140A20ED843}" type="presParOf" srcId="{16455518-48AE-4A9C-9A76-52B458332EE9}" destId="{424D3308-8B82-4983-9052-D5B777A0C26D}" srcOrd="4" destOrd="0" presId="urn:microsoft.com/office/officeart/2005/8/layout/vList2"/>
    <dgm:cxn modelId="{1F7A0CF3-BAB4-4E0B-981A-B3DF28FABB49}" type="presParOf" srcId="{16455518-48AE-4A9C-9A76-52B458332EE9}" destId="{BAA50C7A-212E-4538-A069-0F459533F416}" srcOrd="5" destOrd="0" presId="urn:microsoft.com/office/officeart/2005/8/layout/vList2"/>
    <dgm:cxn modelId="{6DF52180-26EB-43AB-8841-F89EF7C1F243}" type="presParOf" srcId="{16455518-48AE-4A9C-9A76-52B458332EE9}" destId="{8322946C-847D-443E-938B-1998B92A574D}" srcOrd="6" destOrd="0" presId="urn:microsoft.com/office/officeart/2005/8/layout/vList2"/>
    <dgm:cxn modelId="{C98CFDA3-7BFE-4C5A-BBE0-75F46214EE50}" type="presParOf" srcId="{16455518-48AE-4A9C-9A76-52B458332EE9}" destId="{85744A74-485E-4837-B923-555ECF5DF31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FA1A70-AD2F-48DA-A24B-3F196C5C21C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DB04A6-4C08-4170-9DEC-D9C467442774}">
      <dgm:prSet phldr="0"/>
      <dgm:spPr/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Exhibited by Proposed Project Plan</a:t>
          </a:r>
          <a:endParaRPr lang="en-US" dirty="0">
            <a:solidFill>
              <a:srgbClr val="FF0000"/>
            </a:solidFill>
            <a:latin typeface="Corbel"/>
            <a:cs typeface="Times New Roman"/>
          </a:endParaRPr>
        </a:p>
      </dgm:t>
    </dgm:pt>
    <dgm:pt modelId="{6E48A1DB-D72A-4748-8201-594B7C5A6706}" type="parTrans" cxnId="{CAE241CE-94D3-44AD-B69C-C0CF00CEE5E3}">
      <dgm:prSet/>
      <dgm:spPr/>
      <dgm:t>
        <a:bodyPr/>
        <a:lstStyle/>
        <a:p>
          <a:endParaRPr lang="en-US"/>
        </a:p>
      </dgm:t>
    </dgm:pt>
    <dgm:pt modelId="{783E38A4-F210-4597-A079-7EE0F20F643B}" type="sibTrans" cxnId="{CAE241CE-94D3-44AD-B69C-C0CF00CEE5E3}">
      <dgm:prSet/>
      <dgm:spPr/>
      <dgm:t>
        <a:bodyPr/>
        <a:lstStyle/>
        <a:p>
          <a:endParaRPr lang="en-US"/>
        </a:p>
      </dgm:t>
    </dgm:pt>
    <dgm:pt modelId="{F25F217B-7100-4E4C-9D57-AC30F30EE63B}">
      <dgm:prSet phldr="0"/>
      <dgm:spPr/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 Schedule</a:t>
          </a:r>
          <a:endParaRPr lang="en-US" dirty="0">
            <a:latin typeface="Corbel" panose="020B0503020204020204"/>
            <a:cs typeface="Times New Roman"/>
          </a:endParaRPr>
        </a:p>
      </dgm:t>
    </dgm:pt>
    <dgm:pt modelId="{BD78F2FD-3309-40B2-B8E1-547592DB519C}" type="parTrans" cxnId="{D4E3B2F9-8F73-47BC-B4D9-D8271FAF4C28}">
      <dgm:prSet/>
      <dgm:spPr/>
      <dgm:t>
        <a:bodyPr/>
        <a:lstStyle/>
        <a:p>
          <a:endParaRPr lang="en-US"/>
        </a:p>
      </dgm:t>
    </dgm:pt>
    <dgm:pt modelId="{F930CB4F-F9A3-467E-A52D-E3FDD1DCDB35}" type="sibTrans" cxnId="{D4E3B2F9-8F73-47BC-B4D9-D8271FAF4C28}">
      <dgm:prSet/>
      <dgm:spPr/>
      <dgm:t>
        <a:bodyPr/>
        <a:lstStyle/>
        <a:p>
          <a:endParaRPr lang="en-US"/>
        </a:p>
      </dgm:t>
    </dgm:pt>
    <dgm:pt modelId="{1C82EFBF-3A76-48E3-A88A-CB0B91D27478}">
      <dgm:prSet phldr="0"/>
      <dgm:spPr/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Timeline for Completion</a:t>
          </a:r>
          <a:endParaRPr lang="en-US" dirty="0">
            <a:latin typeface="Corbel" panose="020B0503020204020204"/>
            <a:cs typeface="Times New Roman"/>
          </a:endParaRPr>
        </a:p>
      </dgm:t>
    </dgm:pt>
    <dgm:pt modelId="{DC4CD8CD-0E3C-4EF5-8915-066DEC9FC127}" type="parTrans" cxnId="{987A0569-1C29-4923-A5D9-4B31EBEBC597}">
      <dgm:prSet/>
      <dgm:spPr/>
      <dgm:t>
        <a:bodyPr/>
        <a:lstStyle/>
        <a:p>
          <a:endParaRPr lang="en-US"/>
        </a:p>
      </dgm:t>
    </dgm:pt>
    <dgm:pt modelId="{ECE63519-5AB8-4BD2-8990-84B9AEE6B8A9}" type="sibTrans" cxnId="{987A0569-1C29-4923-A5D9-4B31EBEBC597}">
      <dgm:prSet/>
      <dgm:spPr/>
      <dgm:t>
        <a:bodyPr/>
        <a:lstStyle/>
        <a:p>
          <a:endParaRPr lang="en-US"/>
        </a:p>
      </dgm:t>
    </dgm:pt>
    <dgm:pt modelId="{274F392C-BAE6-4561-81A9-B87526BD9453}">
      <dgm:prSet phldr="0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Key staff resumes</a:t>
          </a:r>
          <a:endParaRPr lang="en-US" dirty="0"/>
        </a:p>
      </dgm:t>
    </dgm:pt>
    <dgm:pt modelId="{5893F68A-10E3-45E0-8E22-2CE5A5F3FFCB}" type="parTrans" cxnId="{9D7082DC-780E-4AC5-A054-F7BBFD61DB9B}">
      <dgm:prSet/>
      <dgm:spPr/>
      <dgm:t>
        <a:bodyPr/>
        <a:lstStyle/>
        <a:p>
          <a:endParaRPr lang="en-US"/>
        </a:p>
      </dgm:t>
    </dgm:pt>
    <dgm:pt modelId="{7F8C2D17-D818-4846-B817-339BC9C5C60A}" type="sibTrans" cxnId="{9D7082DC-780E-4AC5-A054-F7BBFD61DB9B}">
      <dgm:prSet/>
      <dgm:spPr/>
      <dgm:t>
        <a:bodyPr/>
        <a:lstStyle/>
        <a:p>
          <a:endParaRPr lang="en-US"/>
        </a:p>
      </dgm:t>
    </dgm:pt>
    <dgm:pt modelId="{B052079A-DB20-43BF-869C-73F265592A01}" type="pres">
      <dgm:prSet presAssocID="{C4FA1A70-AD2F-48DA-A24B-3F196C5C21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1E53F2-0479-4255-A352-52171C4FB264}" type="pres">
      <dgm:prSet presAssocID="{50DB04A6-4C08-4170-9DEC-D9C467442774}" presName="hierRoot1" presStyleCnt="0"/>
      <dgm:spPr/>
    </dgm:pt>
    <dgm:pt modelId="{4393045D-7555-43BB-98AF-57DD648D8490}" type="pres">
      <dgm:prSet presAssocID="{50DB04A6-4C08-4170-9DEC-D9C467442774}" presName="composite" presStyleCnt="0"/>
      <dgm:spPr/>
    </dgm:pt>
    <dgm:pt modelId="{73A52431-E4BE-4E40-AE05-5D3E5427E683}" type="pres">
      <dgm:prSet presAssocID="{50DB04A6-4C08-4170-9DEC-D9C467442774}" presName="background" presStyleLbl="node0" presStyleIdx="0" presStyleCnt="1"/>
      <dgm:spPr/>
    </dgm:pt>
    <dgm:pt modelId="{B6C82572-D2B3-4976-95A0-7198A19F1E82}" type="pres">
      <dgm:prSet presAssocID="{50DB04A6-4C08-4170-9DEC-D9C467442774}" presName="text" presStyleLbl="fgAcc0" presStyleIdx="0" presStyleCnt="1">
        <dgm:presLayoutVars>
          <dgm:chPref val="3"/>
        </dgm:presLayoutVars>
      </dgm:prSet>
      <dgm:spPr/>
    </dgm:pt>
    <dgm:pt modelId="{49A6DF76-03DE-4D41-B69B-C4FCE168DEF3}" type="pres">
      <dgm:prSet presAssocID="{50DB04A6-4C08-4170-9DEC-D9C467442774}" presName="hierChild2" presStyleCnt="0"/>
      <dgm:spPr/>
    </dgm:pt>
    <dgm:pt modelId="{AF722130-9754-4A59-A6A3-94F5B1C16BF0}" type="pres">
      <dgm:prSet presAssocID="{BD78F2FD-3309-40B2-B8E1-547592DB519C}" presName="Name10" presStyleLbl="parChTrans1D2" presStyleIdx="0" presStyleCnt="3"/>
      <dgm:spPr/>
    </dgm:pt>
    <dgm:pt modelId="{F0C1F53D-6132-4958-A9E0-5A90EDC494BA}" type="pres">
      <dgm:prSet presAssocID="{F25F217B-7100-4E4C-9D57-AC30F30EE63B}" presName="hierRoot2" presStyleCnt="0"/>
      <dgm:spPr/>
    </dgm:pt>
    <dgm:pt modelId="{2D516542-5738-4F79-9ACE-FDF0FE471717}" type="pres">
      <dgm:prSet presAssocID="{F25F217B-7100-4E4C-9D57-AC30F30EE63B}" presName="composite2" presStyleCnt="0"/>
      <dgm:spPr/>
    </dgm:pt>
    <dgm:pt modelId="{1A389D4A-6116-427C-8A0C-9593E59EE99B}" type="pres">
      <dgm:prSet presAssocID="{F25F217B-7100-4E4C-9D57-AC30F30EE63B}" presName="background2" presStyleLbl="node2" presStyleIdx="0" presStyleCnt="3"/>
      <dgm:spPr/>
    </dgm:pt>
    <dgm:pt modelId="{BA59D76B-0C09-4EAF-9CAD-F1F4ACD033D1}" type="pres">
      <dgm:prSet presAssocID="{F25F217B-7100-4E4C-9D57-AC30F30EE63B}" presName="text2" presStyleLbl="fgAcc2" presStyleIdx="0" presStyleCnt="3">
        <dgm:presLayoutVars>
          <dgm:chPref val="3"/>
        </dgm:presLayoutVars>
      </dgm:prSet>
      <dgm:spPr/>
    </dgm:pt>
    <dgm:pt modelId="{5CAC68C7-473D-4648-AFA4-A3FD4CAEB9AE}" type="pres">
      <dgm:prSet presAssocID="{F25F217B-7100-4E4C-9D57-AC30F30EE63B}" presName="hierChild3" presStyleCnt="0"/>
      <dgm:spPr/>
    </dgm:pt>
    <dgm:pt modelId="{84FD074C-E972-4EC3-94B8-AAFFD09A33C0}" type="pres">
      <dgm:prSet presAssocID="{DC4CD8CD-0E3C-4EF5-8915-066DEC9FC127}" presName="Name10" presStyleLbl="parChTrans1D2" presStyleIdx="1" presStyleCnt="3"/>
      <dgm:spPr/>
    </dgm:pt>
    <dgm:pt modelId="{BC95AFE8-AEB7-4C6F-8846-EC8195FF7B02}" type="pres">
      <dgm:prSet presAssocID="{1C82EFBF-3A76-48E3-A88A-CB0B91D27478}" presName="hierRoot2" presStyleCnt="0"/>
      <dgm:spPr/>
    </dgm:pt>
    <dgm:pt modelId="{14615F01-2726-4DEF-B415-A97953675A9A}" type="pres">
      <dgm:prSet presAssocID="{1C82EFBF-3A76-48E3-A88A-CB0B91D27478}" presName="composite2" presStyleCnt="0"/>
      <dgm:spPr/>
    </dgm:pt>
    <dgm:pt modelId="{44A02A4D-9463-4A8D-A56F-CC811B2D51D0}" type="pres">
      <dgm:prSet presAssocID="{1C82EFBF-3A76-48E3-A88A-CB0B91D27478}" presName="background2" presStyleLbl="node2" presStyleIdx="1" presStyleCnt="3"/>
      <dgm:spPr/>
    </dgm:pt>
    <dgm:pt modelId="{521632FF-6E35-4425-9348-15C688FDC147}" type="pres">
      <dgm:prSet presAssocID="{1C82EFBF-3A76-48E3-A88A-CB0B91D27478}" presName="text2" presStyleLbl="fgAcc2" presStyleIdx="1" presStyleCnt="3">
        <dgm:presLayoutVars>
          <dgm:chPref val="3"/>
        </dgm:presLayoutVars>
      </dgm:prSet>
      <dgm:spPr/>
    </dgm:pt>
    <dgm:pt modelId="{9B181D43-3C58-47C2-B7D2-04D6593E28A9}" type="pres">
      <dgm:prSet presAssocID="{1C82EFBF-3A76-48E3-A88A-CB0B91D27478}" presName="hierChild3" presStyleCnt="0"/>
      <dgm:spPr/>
    </dgm:pt>
    <dgm:pt modelId="{149F1D8F-1C1C-4CBC-BBF6-66743A1D4278}" type="pres">
      <dgm:prSet presAssocID="{5893F68A-10E3-45E0-8E22-2CE5A5F3FFCB}" presName="Name10" presStyleLbl="parChTrans1D2" presStyleIdx="2" presStyleCnt="3"/>
      <dgm:spPr/>
    </dgm:pt>
    <dgm:pt modelId="{0F1F8D37-A334-461C-A43D-7C98084C3BE7}" type="pres">
      <dgm:prSet presAssocID="{274F392C-BAE6-4561-81A9-B87526BD9453}" presName="hierRoot2" presStyleCnt="0"/>
      <dgm:spPr/>
    </dgm:pt>
    <dgm:pt modelId="{9A43198C-A0AD-44E5-9BBA-0BE678492D58}" type="pres">
      <dgm:prSet presAssocID="{274F392C-BAE6-4561-81A9-B87526BD9453}" presName="composite2" presStyleCnt="0"/>
      <dgm:spPr/>
    </dgm:pt>
    <dgm:pt modelId="{36DD4D78-7008-4F48-A8BC-E5C8F291792E}" type="pres">
      <dgm:prSet presAssocID="{274F392C-BAE6-4561-81A9-B87526BD9453}" presName="background2" presStyleLbl="node2" presStyleIdx="2" presStyleCnt="3"/>
      <dgm:spPr/>
    </dgm:pt>
    <dgm:pt modelId="{80F09AB3-2157-447B-B959-40A49D15FF01}" type="pres">
      <dgm:prSet presAssocID="{274F392C-BAE6-4561-81A9-B87526BD9453}" presName="text2" presStyleLbl="fgAcc2" presStyleIdx="2" presStyleCnt="3">
        <dgm:presLayoutVars>
          <dgm:chPref val="3"/>
        </dgm:presLayoutVars>
      </dgm:prSet>
      <dgm:spPr/>
    </dgm:pt>
    <dgm:pt modelId="{4AA9860D-D9B2-42D2-8D09-4C860CA566A1}" type="pres">
      <dgm:prSet presAssocID="{274F392C-BAE6-4561-81A9-B87526BD9453}" presName="hierChild3" presStyleCnt="0"/>
      <dgm:spPr/>
    </dgm:pt>
  </dgm:ptLst>
  <dgm:cxnLst>
    <dgm:cxn modelId="{987A0569-1C29-4923-A5D9-4B31EBEBC597}" srcId="{50DB04A6-4C08-4170-9DEC-D9C467442774}" destId="{1C82EFBF-3A76-48E3-A88A-CB0B91D27478}" srcOrd="1" destOrd="0" parTransId="{DC4CD8CD-0E3C-4EF5-8915-066DEC9FC127}" sibTransId="{ECE63519-5AB8-4BD2-8990-84B9AEE6B8A9}"/>
    <dgm:cxn modelId="{6E6E594B-CF1E-45CB-86E0-9F5F8F9B18C1}" type="presOf" srcId="{5893F68A-10E3-45E0-8E22-2CE5A5F3FFCB}" destId="{149F1D8F-1C1C-4CBC-BBF6-66743A1D4278}" srcOrd="0" destOrd="0" presId="urn:microsoft.com/office/officeart/2005/8/layout/hierarchy1"/>
    <dgm:cxn modelId="{2AAD6B84-2F21-412A-9C7B-279DA49E4503}" type="presOf" srcId="{BD78F2FD-3309-40B2-B8E1-547592DB519C}" destId="{AF722130-9754-4A59-A6A3-94F5B1C16BF0}" srcOrd="0" destOrd="0" presId="urn:microsoft.com/office/officeart/2005/8/layout/hierarchy1"/>
    <dgm:cxn modelId="{B35A3AB3-27C3-46FD-8951-DEA99B418BC1}" type="presOf" srcId="{DC4CD8CD-0E3C-4EF5-8915-066DEC9FC127}" destId="{84FD074C-E972-4EC3-94B8-AAFFD09A33C0}" srcOrd="0" destOrd="0" presId="urn:microsoft.com/office/officeart/2005/8/layout/hierarchy1"/>
    <dgm:cxn modelId="{33EE55B5-D0E1-41B8-847C-DD1762009B29}" type="presOf" srcId="{274F392C-BAE6-4561-81A9-B87526BD9453}" destId="{80F09AB3-2157-447B-B959-40A49D15FF01}" srcOrd="0" destOrd="0" presId="urn:microsoft.com/office/officeart/2005/8/layout/hierarchy1"/>
    <dgm:cxn modelId="{F554FEB5-BAE2-4856-A464-D6A0349C8599}" type="presOf" srcId="{1C82EFBF-3A76-48E3-A88A-CB0B91D27478}" destId="{521632FF-6E35-4425-9348-15C688FDC147}" srcOrd="0" destOrd="0" presId="urn:microsoft.com/office/officeart/2005/8/layout/hierarchy1"/>
    <dgm:cxn modelId="{CAE241CE-94D3-44AD-B69C-C0CF00CEE5E3}" srcId="{C4FA1A70-AD2F-48DA-A24B-3F196C5C21C1}" destId="{50DB04A6-4C08-4170-9DEC-D9C467442774}" srcOrd="0" destOrd="0" parTransId="{6E48A1DB-D72A-4748-8201-594B7C5A6706}" sibTransId="{783E38A4-F210-4597-A079-7EE0F20F643B}"/>
    <dgm:cxn modelId="{FE1E01CF-4C98-45A3-8B27-F7ED4CC72C5B}" type="presOf" srcId="{50DB04A6-4C08-4170-9DEC-D9C467442774}" destId="{B6C82572-D2B3-4976-95A0-7198A19F1E82}" srcOrd="0" destOrd="0" presId="urn:microsoft.com/office/officeart/2005/8/layout/hierarchy1"/>
    <dgm:cxn modelId="{9D7082DC-780E-4AC5-A054-F7BBFD61DB9B}" srcId="{50DB04A6-4C08-4170-9DEC-D9C467442774}" destId="{274F392C-BAE6-4561-81A9-B87526BD9453}" srcOrd="2" destOrd="0" parTransId="{5893F68A-10E3-45E0-8E22-2CE5A5F3FFCB}" sibTransId="{7F8C2D17-D818-4846-B817-339BC9C5C60A}"/>
    <dgm:cxn modelId="{A94EB4E2-7E52-4836-A9BE-992492EC0409}" type="presOf" srcId="{F25F217B-7100-4E4C-9D57-AC30F30EE63B}" destId="{BA59D76B-0C09-4EAF-9CAD-F1F4ACD033D1}" srcOrd="0" destOrd="0" presId="urn:microsoft.com/office/officeart/2005/8/layout/hierarchy1"/>
    <dgm:cxn modelId="{D4E3B2F9-8F73-47BC-B4D9-D8271FAF4C28}" srcId="{50DB04A6-4C08-4170-9DEC-D9C467442774}" destId="{F25F217B-7100-4E4C-9D57-AC30F30EE63B}" srcOrd="0" destOrd="0" parTransId="{BD78F2FD-3309-40B2-B8E1-547592DB519C}" sibTransId="{F930CB4F-F9A3-467E-A52D-E3FDD1DCDB35}"/>
    <dgm:cxn modelId="{DA7235FF-0D4E-4B60-8E2C-29DF1FE49E62}" type="presOf" srcId="{C4FA1A70-AD2F-48DA-A24B-3F196C5C21C1}" destId="{B052079A-DB20-43BF-869C-73F265592A01}" srcOrd="0" destOrd="0" presId="urn:microsoft.com/office/officeart/2005/8/layout/hierarchy1"/>
    <dgm:cxn modelId="{FDA31DA7-EE16-4D14-93FC-890F923BC6F4}" type="presParOf" srcId="{B052079A-DB20-43BF-869C-73F265592A01}" destId="{4A1E53F2-0479-4255-A352-52171C4FB264}" srcOrd="0" destOrd="0" presId="urn:microsoft.com/office/officeart/2005/8/layout/hierarchy1"/>
    <dgm:cxn modelId="{6D3AE3A6-0A55-4ED1-BA37-2309CC208830}" type="presParOf" srcId="{4A1E53F2-0479-4255-A352-52171C4FB264}" destId="{4393045D-7555-43BB-98AF-57DD648D8490}" srcOrd="0" destOrd="0" presId="urn:microsoft.com/office/officeart/2005/8/layout/hierarchy1"/>
    <dgm:cxn modelId="{245677CE-07DB-4F47-AF7C-AA8847591810}" type="presParOf" srcId="{4393045D-7555-43BB-98AF-57DD648D8490}" destId="{73A52431-E4BE-4E40-AE05-5D3E5427E683}" srcOrd="0" destOrd="0" presId="urn:microsoft.com/office/officeart/2005/8/layout/hierarchy1"/>
    <dgm:cxn modelId="{6A903A85-49C6-4470-B263-182BEBDD3097}" type="presParOf" srcId="{4393045D-7555-43BB-98AF-57DD648D8490}" destId="{B6C82572-D2B3-4976-95A0-7198A19F1E82}" srcOrd="1" destOrd="0" presId="urn:microsoft.com/office/officeart/2005/8/layout/hierarchy1"/>
    <dgm:cxn modelId="{9C30D23B-CA7C-4E76-85AB-A382803E874C}" type="presParOf" srcId="{4A1E53F2-0479-4255-A352-52171C4FB264}" destId="{49A6DF76-03DE-4D41-B69B-C4FCE168DEF3}" srcOrd="1" destOrd="0" presId="urn:microsoft.com/office/officeart/2005/8/layout/hierarchy1"/>
    <dgm:cxn modelId="{E9D8911C-1DC3-49CF-A30A-4822BDBEA3CB}" type="presParOf" srcId="{49A6DF76-03DE-4D41-B69B-C4FCE168DEF3}" destId="{AF722130-9754-4A59-A6A3-94F5B1C16BF0}" srcOrd="0" destOrd="0" presId="urn:microsoft.com/office/officeart/2005/8/layout/hierarchy1"/>
    <dgm:cxn modelId="{5CD7197E-F79F-488F-A447-4E9B9EB588F3}" type="presParOf" srcId="{49A6DF76-03DE-4D41-B69B-C4FCE168DEF3}" destId="{F0C1F53D-6132-4958-A9E0-5A90EDC494BA}" srcOrd="1" destOrd="0" presId="urn:microsoft.com/office/officeart/2005/8/layout/hierarchy1"/>
    <dgm:cxn modelId="{BCED4BA6-754A-4FA3-AC29-1F34A9C6745A}" type="presParOf" srcId="{F0C1F53D-6132-4958-A9E0-5A90EDC494BA}" destId="{2D516542-5738-4F79-9ACE-FDF0FE471717}" srcOrd="0" destOrd="0" presId="urn:microsoft.com/office/officeart/2005/8/layout/hierarchy1"/>
    <dgm:cxn modelId="{AFA66573-E238-4E6B-9689-65995D91FD4F}" type="presParOf" srcId="{2D516542-5738-4F79-9ACE-FDF0FE471717}" destId="{1A389D4A-6116-427C-8A0C-9593E59EE99B}" srcOrd="0" destOrd="0" presId="urn:microsoft.com/office/officeart/2005/8/layout/hierarchy1"/>
    <dgm:cxn modelId="{8B425046-EEFD-433C-8017-87CB368C6986}" type="presParOf" srcId="{2D516542-5738-4F79-9ACE-FDF0FE471717}" destId="{BA59D76B-0C09-4EAF-9CAD-F1F4ACD033D1}" srcOrd="1" destOrd="0" presId="urn:microsoft.com/office/officeart/2005/8/layout/hierarchy1"/>
    <dgm:cxn modelId="{2DE0E700-A8B3-42B4-8270-ED8137CE98B5}" type="presParOf" srcId="{F0C1F53D-6132-4958-A9E0-5A90EDC494BA}" destId="{5CAC68C7-473D-4648-AFA4-A3FD4CAEB9AE}" srcOrd="1" destOrd="0" presId="urn:microsoft.com/office/officeart/2005/8/layout/hierarchy1"/>
    <dgm:cxn modelId="{2CE5C1BF-007C-47F6-B634-E9C309124C71}" type="presParOf" srcId="{49A6DF76-03DE-4D41-B69B-C4FCE168DEF3}" destId="{84FD074C-E972-4EC3-94B8-AAFFD09A33C0}" srcOrd="2" destOrd="0" presId="urn:microsoft.com/office/officeart/2005/8/layout/hierarchy1"/>
    <dgm:cxn modelId="{6580B238-7870-4B3F-A12A-8DE0E7E029D9}" type="presParOf" srcId="{49A6DF76-03DE-4D41-B69B-C4FCE168DEF3}" destId="{BC95AFE8-AEB7-4C6F-8846-EC8195FF7B02}" srcOrd="3" destOrd="0" presId="urn:microsoft.com/office/officeart/2005/8/layout/hierarchy1"/>
    <dgm:cxn modelId="{7EF545B3-D758-476F-BAEF-84AB92B8E3B9}" type="presParOf" srcId="{BC95AFE8-AEB7-4C6F-8846-EC8195FF7B02}" destId="{14615F01-2726-4DEF-B415-A97953675A9A}" srcOrd="0" destOrd="0" presId="urn:microsoft.com/office/officeart/2005/8/layout/hierarchy1"/>
    <dgm:cxn modelId="{2F9DC9B7-2E7C-412B-8DA7-BA5236418468}" type="presParOf" srcId="{14615F01-2726-4DEF-B415-A97953675A9A}" destId="{44A02A4D-9463-4A8D-A56F-CC811B2D51D0}" srcOrd="0" destOrd="0" presId="urn:microsoft.com/office/officeart/2005/8/layout/hierarchy1"/>
    <dgm:cxn modelId="{92B1C30A-44A5-4D3C-951C-9E9513A2580E}" type="presParOf" srcId="{14615F01-2726-4DEF-B415-A97953675A9A}" destId="{521632FF-6E35-4425-9348-15C688FDC147}" srcOrd="1" destOrd="0" presId="urn:microsoft.com/office/officeart/2005/8/layout/hierarchy1"/>
    <dgm:cxn modelId="{3D0F523F-CFDC-424B-9B1F-2D3A2C1BC16E}" type="presParOf" srcId="{BC95AFE8-AEB7-4C6F-8846-EC8195FF7B02}" destId="{9B181D43-3C58-47C2-B7D2-04D6593E28A9}" srcOrd="1" destOrd="0" presId="urn:microsoft.com/office/officeart/2005/8/layout/hierarchy1"/>
    <dgm:cxn modelId="{340C2569-041E-47F6-8AF9-F24B31390A56}" type="presParOf" srcId="{49A6DF76-03DE-4D41-B69B-C4FCE168DEF3}" destId="{149F1D8F-1C1C-4CBC-BBF6-66743A1D4278}" srcOrd="4" destOrd="0" presId="urn:microsoft.com/office/officeart/2005/8/layout/hierarchy1"/>
    <dgm:cxn modelId="{C1F4AD2F-90BC-42D7-A26D-5E459EDA5C8F}" type="presParOf" srcId="{49A6DF76-03DE-4D41-B69B-C4FCE168DEF3}" destId="{0F1F8D37-A334-461C-A43D-7C98084C3BE7}" srcOrd="5" destOrd="0" presId="urn:microsoft.com/office/officeart/2005/8/layout/hierarchy1"/>
    <dgm:cxn modelId="{B918CA01-A532-40EF-A0D2-E386AFEE8B7F}" type="presParOf" srcId="{0F1F8D37-A334-461C-A43D-7C98084C3BE7}" destId="{9A43198C-A0AD-44E5-9BBA-0BE678492D58}" srcOrd="0" destOrd="0" presId="urn:microsoft.com/office/officeart/2005/8/layout/hierarchy1"/>
    <dgm:cxn modelId="{73DBFC3A-8E48-47A3-97B4-D48BA5C72F4B}" type="presParOf" srcId="{9A43198C-A0AD-44E5-9BBA-0BE678492D58}" destId="{36DD4D78-7008-4F48-A8BC-E5C8F291792E}" srcOrd="0" destOrd="0" presId="urn:microsoft.com/office/officeart/2005/8/layout/hierarchy1"/>
    <dgm:cxn modelId="{B4B07441-CEE2-43A3-9296-C57AE75D0986}" type="presParOf" srcId="{9A43198C-A0AD-44E5-9BBA-0BE678492D58}" destId="{80F09AB3-2157-447B-B959-40A49D15FF01}" srcOrd="1" destOrd="0" presId="urn:microsoft.com/office/officeart/2005/8/layout/hierarchy1"/>
    <dgm:cxn modelId="{A713931E-2111-4C35-9200-8A9F1187DE32}" type="presParOf" srcId="{0F1F8D37-A334-461C-A43D-7C98084C3BE7}" destId="{4AA9860D-D9B2-42D2-8D09-4C860CA566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FA1A70-AD2F-48DA-A24B-3F196C5C21C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4F392C-BAE6-4561-81A9-B87526BD9453}">
      <dgm:prSet phldr="0"/>
      <dgm:spPr/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Clarity of submission &amp; all required documents.</a:t>
          </a:r>
        </a:p>
      </dgm:t>
    </dgm:pt>
    <dgm:pt modelId="{5893F68A-10E3-45E0-8E22-2CE5A5F3FFCB}" type="parTrans" cxnId="{9D7082DC-780E-4AC5-A054-F7BBFD61DB9B}">
      <dgm:prSet/>
      <dgm:spPr/>
    </dgm:pt>
    <dgm:pt modelId="{7F8C2D17-D818-4846-B817-339BC9C5C60A}" type="sibTrans" cxnId="{9D7082DC-780E-4AC5-A054-F7BBFD61DB9B}">
      <dgm:prSet/>
      <dgm:spPr/>
    </dgm:pt>
    <dgm:pt modelId="{B052079A-DB20-43BF-869C-73F265592A01}" type="pres">
      <dgm:prSet presAssocID="{C4FA1A70-AD2F-48DA-A24B-3F196C5C21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E497D2-ABC0-4E19-B28B-77ECE93C151E}" type="pres">
      <dgm:prSet presAssocID="{274F392C-BAE6-4561-81A9-B87526BD9453}" presName="hierRoot1" presStyleCnt="0"/>
      <dgm:spPr/>
    </dgm:pt>
    <dgm:pt modelId="{F456AB51-B83D-4DAC-A4F4-1BCD2479F7F8}" type="pres">
      <dgm:prSet presAssocID="{274F392C-BAE6-4561-81A9-B87526BD9453}" presName="composite" presStyleCnt="0"/>
      <dgm:spPr/>
    </dgm:pt>
    <dgm:pt modelId="{56EA7303-B929-4BFE-9EC6-47B5F42B95CF}" type="pres">
      <dgm:prSet presAssocID="{274F392C-BAE6-4561-81A9-B87526BD9453}" presName="background" presStyleLbl="node0" presStyleIdx="0" presStyleCnt="1"/>
      <dgm:spPr/>
    </dgm:pt>
    <dgm:pt modelId="{66F0A240-3F43-4CAD-A19D-E5D0A91B810C}" type="pres">
      <dgm:prSet presAssocID="{274F392C-BAE6-4561-81A9-B87526BD9453}" presName="text" presStyleLbl="fgAcc0" presStyleIdx="0" presStyleCnt="1">
        <dgm:presLayoutVars>
          <dgm:chPref val="3"/>
        </dgm:presLayoutVars>
      </dgm:prSet>
      <dgm:spPr/>
    </dgm:pt>
    <dgm:pt modelId="{DCAC4126-4DC5-4D1F-B3CF-B022C1E0BBF4}" type="pres">
      <dgm:prSet presAssocID="{274F392C-BAE6-4561-81A9-B87526BD9453}" presName="hierChild2" presStyleCnt="0"/>
      <dgm:spPr/>
    </dgm:pt>
  </dgm:ptLst>
  <dgm:cxnLst>
    <dgm:cxn modelId="{9D7082DC-780E-4AC5-A054-F7BBFD61DB9B}" srcId="{C4FA1A70-AD2F-48DA-A24B-3F196C5C21C1}" destId="{274F392C-BAE6-4561-81A9-B87526BD9453}" srcOrd="0" destOrd="0" parTransId="{5893F68A-10E3-45E0-8E22-2CE5A5F3FFCB}" sibTransId="{7F8C2D17-D818-4846-B817-339BC9C5C60A}"/>
    <dgm:cxn modelId="{8348EDE3-92BF-48EB-AB89-B02DCE4C0CFF}" type="presOf" srcId="{274F392C-BAE6-4561-81A9-B87526BD9453}" destId="{66F0A240-3F43-4CAD-A19D-E5D0A91B810C}" srcOrd="0" destOrd="0" presId="urn:microsoft.com/office/officeart/2005/8/layout/hierarchy1"/>
    <dgm:cxn modelId="{DA7235FF-0D4E-4B60-8E2C-29DF1FE49E62}" type="presOf" srcId="{C4FA1A70-AD2F-48DA-A24B-3F196C5C21C1}" destId="{B052079A-DB20-43BF-869C-73F265592A01}" srcOrd="0" destOrd="0" presId="urn:microsoft.com/office/officeart/2005/8/layout/hierarchy1"/>
    <dgm:cxn modelId="{885CFBC4-75E1-4669-B196-0D49FCB79EC9}" type="presParOf" srcId="{B052079A-DB20-43BF-869C-73F265592A01}" destId="{02E497D2-ABC0-4E19-B28B-77ECE93C151E}" srcOrd="0" destOrd="0" presId="urn:microsoft.com/office/officeart/2005/8/layout/hierarchy1"/>
    <dgm:cxn modelId="{B42E73A0-48E7-4763-AA45-2D06D2F4370F}" type="presParOf" srcId="{02E497D2-ABC0-4E19-B28B-77ECE93C151E}" destId="{F456AB51-B83D-4DAC-A4F4-1BCD2479F7F8}" srcOrd="0" destOrd="0" presId="urn:microsoft.com/office/officeart/2005/8/layout/hierarchy1"/>
    <dgm:cxn modelId="{AEA7AF3F-B4EB-4A8A-B789-7AF6D224748B}" type="presParOf" srcId="{F456AB51-B83D-4DAC-A4F4-1BCD2479F7F8}" destId="{56EA7303-B929-4BFE-9EC6-47B5F42B95CF}" srcOrd="0" destOrd="0" presId="urn:microsoft.com/office/officeart/2005/8/layout/hierarchy1"/>
    <dgm:cxn modelId="{982C40AB-B1A3-473A-BFF2-13E518B9A68A}" type="presParOf" srcId="{F456AB51-B83D-4DAC-A4F4-1BCD2479F7F8}" destId="{66F0A240-3F43-4CAD-A19D-E5D0A91B810C}" srcOrd="1" destOrd="0" presId="urn:microsoft.com/office/officeart/2005/8/layout/hierarchy1"/>
    <dgm:cxn modelId="{32E42D59-107B-403F-9F4B-19353AF2332A}" type="presParOf" srcId="{02E497D2-ABC0-4E19-B28B-77ECE93C151E}" destId="{DCAC4126-4DC5-4D1F-B3CF-B022C1E0BB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714B8B-0E3A-4568-BB0A-17A1ACF1489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A008BD-BF99-4248-88C1-EEA66122BAE3}">
      <dgm:prSet/>
      <dgm:spPr/>
      <dgm:t>
        <a:bodyPr/>
        <a:lstStyle/>
        <a:p>
          <a:r>
            <a:rPr lang="en-US" dirty="0"/>
            <a:t>Organize your Statement in sections to the review criteria included in the RFQ</a:t>
          </a:r>
        </a:p>
      </dgm:t>
    </dgm:pt>
    <dgm:pt modelId="{8383517A-9AA8-44B4-89AF-DF5241291425}" type="parTrans" cxnId="{9104D6FF-0146-4D33-A95D-2741B7E56CBE}">
      <dgm:prSet/>
      <dgm:spPr/>
      <dgm:t>
        <a:bodyPr/>
        <a:lstStyle/>
        <a:p>
          <a:endParaRPr lang="en-US"/>
        </a:p>
      </dgm:t>
    </dgm:pt>
    <dgm:pt modelId="{841E889C-CB72-4B2E-BB81-533DB599DC32}" type="sibTrans" cxnId="{9104D6FF-0146-4D33-A95D-2741B7E56CBE}">
      <dgm:prSet/>
      <dgm:spPr/>
      <dgm:t>
        <a:bodyPr/>
        <a:lstStyle/>
        <a:p>
          <a:endParaRPr lang="en-US"/>
        </a:p>
      </dgm:t>
    </dgm:pt>
    <dgm:pt modelId="{CCC67B88-4F2A-4F93-B1C0-F5934CB4555A}">
      <dgm:prSet/>
      <dgm:spPr/>
      <dgm:t>
        <a:bodyPr/>
        <a:lstStyle/>
        <a:p>
          <a:r>
            <a:rPr lang="en-US" dirty="0"/>
            <a:t>Statements are limited to </a:t>
          </a:r>
          <a:r>
            <a:rPr lang="en-US" b="1" dirty="0"/>
            <a:t>15 pages </a:t>
          </a:r>
          <a:r>
            <a:rPr lang="en-US" dirty="0"/>
            <a:t>in length, excluding letters of interest, DBE forms, audited financial statements, and required forms.</a:t>
          </a:r>
        </a:p>
      </dgm:t>
    </dgm:pt>
    <dgm:pt modelId="{07007A52-42BE-4D67-B427-BAA9AD22887E}" type="parTrans" cxnId="{42C9418E-FD44-4038-81CB-05F63C578BC4}">
      <dgm:prSet/>
      <dgm:spPr/>
      <dgm:t>
        <a:bodyPr/>
        <a:lstStyle/>
        <a:p>
          <a:endParaRPr lang="en-US"/>
        </a:p>
      </dgm:t>
    </dgm:pt>
    <dgm:pt modelId="{473D3398-DD1F-4BF7-B249-3F1CEDAA6BCF}" type="sibTrans" cxnId="{42C9418E-FD44-4038-81CB-05F63C578BC4}">
      <dgm:prSet/>
      <dgm:spPr/>
      <dgm:t>
        <a:bodyPr/>
        <a:lstStyle/>
        <a:p>
          <a:endParaRPr lang="en-US"/>
        </a:p>
      </dgm:t>
    </dgm:pt>
    <dgm:pt modelId="{EC1B812C-2E90-4170-8077-7A55B434A757}">
      <dgm:prSet/>
      <dgm:spPr/>
      <dgm:t>
        <a:bodyPr/>
        <a:lstStyle/>
        <a:p>
          <a:r>
            <a:rPr lang="en-US" dirty="0"/>
            <a:t>Single-sided only</a:t>
          </a:r>
        </a:p>
      </dgm:t>
    </dgm:pt>
    <dgm:pt modelId="{936B460B-6FF8-400D-891B-1E3F716A1C04}" type="parTrans" cxnId="{8844CCA1-5E94-49E5-981F-62F32A5AE3BF}">
      <dgm:prSet/>
      <dgm:spPr/>
      <dgm:t>
        <a:bodyPr/>
        <a:lstStyle/>
        <a:p>
          <a:endParaRPr lang="en-US"/>
        </a:p>
      </dgm:t>
    </dgm:pt>
    <dgm:pt modelId="{66BE12A4-10F6-403E-B314-52DFA3F579B0}" type="sibTrans" cxnId="{8844CCA1-5E94-49E5-981F-62F32A5AE3BF}">
      <dgm:prSet/>
      <dgm:spPr/>
      <dgm:t>
        <a:bodyPr/>
        <a:lstStyle/>
        <a:p>
          <a:endParaRPr lang="en-US"/>
        </a:p>
      </dgm:t>
    </dgm:pt>
    <dgm:pt modelId="{E2804C5A-59A6-46CB-9175-757A138B13D9}">
      <dgm:prSet/>
      <dgm:spPr/>
      <dgm:t>
        <a:bodyPr/>
        <a:lstStyle/>
        <a:p>
          <a:r>
            <a:rPr lang="en-US" dirty="0"/>
            <a:t>The preferred method for receiving responses is via electronic submission </a:t>
          </a:r>
          <a:r>
            <a:rPr lang="en-US" dirty="0">
              <a:solidFill>
                <a:schemeClr val="bg1"/>
              </a:solidFill>
            </a:rPr>
            <a:t>at </a:t>
          </a:r>
          <a:r>
            <a:rPr lang="en-US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www.jmaabids.com</a:t>
          </a:r>
          <a:endParaRPr lang="en-US" b="1" dirty="0">
            <a:solidFill>
              <a:schemeClr val="bg1"/>
            </a:solidFill>
          </a:endParaRPr>
        </a:p>
      </dgm:t>
    </dgm:pt>
    <dgm:pt modelId="{69C37998-E6DD-48AC-96C5-D986951A0C6A}" type="parTrans" cxnId="{1E22B748-30F0-410C-B881-9D8B79E7573A}">
      <dgm:prSet/>
      <dgm:spPr/>
      <dgm:t>
        <a:bodyPr/>
        <a:lstStyle/>
        <a:p>
          <a:endParaRPr lang="en-US"/>
        </a:p>
      </dgm:t>
    </dgm:pt>
    <dgm:pt modelId="{ACD00BF5-69FE-48C1-9A96-FC2EBE61F460}" type="sibTrans" cxnId="{1E22B748-30F0-410C-B881-9D8B79E7573A}">
      <dgm:prSet/>
      <dgm:spPr/>
      <dgm:t>
        <a:bodyPr/>
        <a:lstStyle/>
        <a:p>
          <a:endParaRPr lang="en-US"/>
        </a:p>
      </dgm:t>
    </dgm:pt>
    <dgm:pt modelId="{93A4C406-AFF4-44DB-9F14-229BBCE26ED1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NO smaller than 11 font size</a:t>
          </a:r>
        </a:p>
      </dgm:t>
    </dgm:pt>
    <dgm:pt modelId="{8CD4C51D-704D-4AF2-B6F6-921DC0B14873}" type="parTrans" cxnId="{546D2CE3-6C6C-4B50-9E13-76E4391DC397}">
      <dgm:prSet/>
      <dgm:spPr/>
      <dgm:t>
        <a:bodyPr/>
        <a:lstStyle/>
        <a:p>
          <a:endParaRPr lang="en-US"/>
        </a:p>
      </dgm:t>
    </dgm:pt>
    <dgm:pt modelId="{28FBFE10-2E8A-4B38-A73A-236093A8B57F}" type="sibTrans" cxnId="{546D2CE3-6C6C-4B50-9E13-76E4391DC397}">
      <dgm:prSet/>
      <dgm:spPr/>
      <dgm:t>
        <a:bodyPr/>
        <a:lstStyle/>
        <a:p>
          <a:endParaRPr lang="en-US"/>
        </a:p>
      </dgm:t>
    </dgm:pt>
    <dgm:pt modelId="{59AB4CE5-05CE-4F81-9B16-D140F476A877}" type="pres">
      <dgm:prSet presAssocID="{C1714B8B-0E3A-4568-BB0A-17A1ACF14892}" presName="outerComposite" presStyleCnt="0">
        <dgm:presLayoutVars>
          <dgm:chMax val="5"/>
          <dgm:dir/>
          <dgm:resizeHandles val="exact"/>
        </dgm:presLayoutVars>
      </dgm:prSet>
      <dgm:spPr/>
    </dgm:pt>
    <dgm:pt modelId="{70E33E92-B2C2-4BD3-BE4F-9647846EDD1E}" type="pres">
      <dgm:prSet presAssocID="{C1714B8B-0E3A-4568-BB0A-17A1ACF14892}" presName="dummyMaxCanvas" presStyleCnt="0">
        <dgm:presLayoutVars/>
      </dgm:prSet>
      <dgm:spPr/>
    </dgm:pt>
    <dgm:pt modelId="{38FF9ECB-2713-44A7-82AA-9DAF4147EBF6}" type="pres">
      <dgm:prSet presAssocID="{C1714B8B-0E3A-4568-BB0A-17A1ACF14892}" presName="FiveNodes_1" presStyleLbl="node1" presStyleIdx="0" presStyleCnt="5">
        <dgm:presLayoutVars>
          <dgm:bulletEnabled val="1"/>
        </dgm:presLayoutVars>
      </dgm:prSet>
      <dgm:spPr/>
    </dgm:pt>
    <dgm:pt modelId="{1824C8D2-8F3B-4639-8BE9-422B3284709F}" type="pres">
      <dgm:prSet presAssocID="{C1714B8B-0E3A-4568-BB0A-17A1ACF14892}" presName="FiveNodes_2" presStyleLbl="node1" presStyleIdx="1" presStyleCnt="5">
        <dgm:presLayoutVars>
          <dgm:bulletEnabled val="1"/>
        </dgm:presLayoutVars>
      </dgm:prSet>
      <dgm:spPr/>
    </dgm:pt>
    <dgm:pt modelId="{8D9F80DA-3426-430C-B0F6-EBCE51623071}" type="pres">
      <dgm:prSet presAssocID="{C1714B8B-0E3A-4568-BB0A-17A1ACF14892}" presName="FiveNodes_3" presStyleLbl="node1" presStyleIdx="2" presStyleCnt="5">
        <dgm:presLayoutVars>
          <dgm:bulletEnabled val="1"/>
        </dgm:presLayoutVars>
      </dgm:prSet>
      <dgm:spPr/>
    </dgm:pt>
    <dgm:pt modelId="{93A1A7D0-B705-4CE8-9659-9F129DA16AC1}" type="pres">
      <dgm:prSet presAssocID="{C1714B8B-0E3A-4568-BB0A-17A1ACF14892}" presName="FiveNodes_4" presStyleLbl="node1" presStyleIdx="3" presStyleCnt="5">
        <dgm:presLayoutVars>
          <dgm:bulletEnabled val="1"/>
        </dgm:presLayoutVars>
      </dgm:prSet>
      <dgm:spPr/>
    </dgm:pt>
    <dgm:pt modelId="{50383712-363A-452F-9978-7FEA0A310F15}" type="pres">
      <dgm:prSet presAssocID="{C1714B8B-0E3A-4568-BB0A-17A1ACF14892}" presName="FiveNodes_5" presStyleLbl="node1" presStyleIdx="4" presStyleCnt="5">
        <dgm:presLayoutVars>
          <dgm:bulletEnabled val="1"/>
        </dgm:presLayoutVars>
      </dgm:prSet>
      <dgm:spPr/>
    </dgm:pt>
    <dgm:pt modelId="{169FEA28-04DE-4492-B4BB-E06DBD7058EA}" type="pres">
      <dgm:prSet presAssocID="{C1714B8B-0E3A-4568-BB0A-17A1ACF14892}" presName="FiveConn_1-2" presStyleLbl="fgAccFollowNode1" presStyleIdx="0" presStyleCnt="4">
        <dgm:presLayoutVars>
          <dgm:bulletEnabled val="1"/>
        </dgm:presLayoutVars>
      </dgm:prSet>
      <dgm:spPr/>
    </dgm:pt>
    <dgm:pt modelId="{143FA1F8-8175-438F-B12F-BBC99CC149C1}" type="pres">
      <dgm:prSet presAssocID="{C1714B8B-0E3A-4568-BB0A-17A1ACF14892}" presName="FiveConn_2-3" presStyleLbl="fgAccFollowNode1" presStyleIdx="1" presStyleCnt="4">
        <dgm:presLayoutVars>
          <dgm:bulletEnabled val="1"/>
        </dgm:presLayoutVars>
      </dgm:prSet>
      <dgm:spPr/>
    </dgm:pt>
    <dgm:pt modelId="{ABBFDE1D-15D0-463B-93F2-F60B6B381F6B}" type="pres">
      <dgm:prSet presAssocID="{C1714B8B-0E3A-4568-BB0A-17A1ACF14892}" presName="FiveConn_3-4" presStyleLbl="fgAccFollowNode1" presStyleIdx="2" presStyleCnt="4">
        <dgm:presLayoutVars>
          <dgm:bulletEnabled val="1"/>
        </dgm:presLayoutVars>
      </dgm:prSet>
      <dgm:spPr/>
    </dgm:pt>
    <dgm:pt modelId="{8842DAFE-3106-4956-9208-E619E203D473}" type="pres">
      <dgm:prSet presAssocID="{C1714B8B-0E3A-4568-BB0A-17A1ACF14892}" presName="FiveConn_4-5" presStyleLbl="fgAccFollowNode1" presStyleIdx="3" presStyleCnt="4">
        <dgm:presLayoutVars>
          <dgm:bulletEnabled val="1"/>
        </dgm:presLayoutVars>
      </dgm:prSet>
      <dgm:spPr/>
    </dgm:pt>
    <dgm:pt modelId="{1952F432-CB4F-4966-928F-3CCA88E849DE}" type="pres">
      <dgm:prSet presAssocID="{C1714B8B-0E3A-4568-BB0A-17A1ACF14892}" presName="FiveNodes_1_text" presStyleLbl="node1" presStyleIdx="4" presStyleCnt="5">
        <dgm:presLayoutVars>
          <dgm:bulletEnabled val="1"/>
        </dgm:presLayoutVars>
      </dgm:prSet>
      <dgm:spPr/>
    </dgm:pt>
    <dgm:pt modelId="{CE312926-F360-40D7-901F-C8260A3A6AC5}" type="pres">
      <dgm:prSet presAssocID="{C1714B8B-0E3A-4568-BB0A-17A1ACF14892}" presName="FiveNodes_2_text" presStyleLbl="node1" presStyleIdx="4" presStyleCnt="5">
        <dgm:presLayoutVars>
          <dgm:bulletEnabled val="1"/>
        </dgm:presLayoutVars>
      </dgm:prSet>
      <dgm:spPr/>
    </dgm:pt>
    <dgm:pt modelId="{37E69555-4A9B-4508-B745-C483684A1635}" type="pres">
      <dgm:prSet presAssocID="{C1714B8B-0E3A-4568-BB0A-17A1ACF14892}" presName="FiveNodes_3_text" presStyleLbl="node1" presStyleIdx="4" presStyleCnt="5">
        <dgm:presLayoutVars>
          <dgm:bulletEnabled val="1"/>
        </dgm:presLayoutVars>
      </dgm:prSet>
      <dgm:spPr/>
    </dgm:pt>
    <dgm:pt modelId="{D905D3B3-3AE5-4D81-B155-7967B6F46D10}" type="pres">
      <dgm:prSet presAssocID="{C1714B8B-0E3A-4568-BB0A-17A1ACF14892}" presName="FiveNodes_4_text" presStyleLbl="node1" presStyleIdx="4" presStyleCnt="5">
        <dgm:presLayoutVars>
          <dgm:bulletEnabled val="1"/>
        </dgm:presLayoutVars>
      </dgm:prSet>
      <dgm:spPr/>
    </dgm:pt>
    <dgm:pt modelId="{0FA13CD2-B095-4AAD-9283-4E7FBF4025ED}" type="pres">
      <dgm:prSet presAssocID="{C1714B8B-0E3A-4568-BB0A-17A1ACF1489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6C26425-E4D9-4BF2-BA9F-E66803F3D747}" type="presOf" srcId="{C1714B8B-0E3A-4568-BB0A-17A1ACF14892}" destId="{59AB4CE5-05CE-4F81-9B16-D140F476A877}" srcOrd="0" destOrd="0" presId="urn:microsoft.com/office/officeart/2005/8/layout/vProcess5"/>
    <dgm:cxn modelId="{B04E835D-1B34-4996-B5B7-37FF1D175E83}" type="presOf" srcId="{93A4C406-AFF4-44DB-9F14-229BBCE26ED1}" destId="{D905D3B3-3AE5-4D81-B155-7967B6F46D10}" srcOrd="1" destOrd="0" presId="urn:microsoft.com/office/officeart/2005/8/layout/vProcess5"/>
    <dgm:cxn modelId="{29717A45-4A11-4B5B-96FE-854C21FBC35E}" type="presOf" srcId="{E2804C5A-59A6-46CB-9175-757A138B13D9}" destId="{50383712-363A-452F-9978-7FEA0A310F15}" srcOrd="0" destOrd="0" presId="urn:microsoft.com/office/officeart/2005/8/layout/vProcess5"/>
    <dgm:cxn modelId="{99C8B367-F08D-4B1B-9566-6486BF7B5FFD}" type="presOf" srcId="{EEA008BD-BF99-4248-88C1-EEA66122BAE3}" destId="{1952F432-CB4F-4966-928F-3CCA88E849DE}" srcOrd="1" destOrd="0" presId="urn:microsoft.com/office/officeart/2005/8/layout/vProcess5"/>
    <dgm:cxn modelId="{1E22B748-30F0-410C-B881-9D8B79E7573A}" srcId="{C1714B8B-0E3A-4568-BB0A-17A1ACF14892}" destId="{E2804C5A-59A6-46CB-9175-757A138B13D9}" srcOrd="4" destOrd="0" parTransId="{69C37998-E6DD-48AC-96C5-D986951A0C6A}" sibTransId="{ACD00BF5-69FE-48C1-9A96-FC2EBE61F460}"/>
    <dgm:cxn modelId="{6B5BD349-5161-44F5-923F-7D129CF1A907}" type="presOf" srcId="{93A4C406-AFF4-44DB-9F14-229BBCE26ED1}" destId="{93A1A7D0-B705-4CE8-9659-9F129DA16AC1}" srcOrd="0" destOrd="0" presId="urn:microsoft.com/office/officeart/2005/8/layout/vProcess5"/>
    <dgm:cxn modelId="{F1C7594D-8FBC-4A49-888C-F5E74823C324}" type="presOf" srcId="{28FBFE10-2E8A-4B38-A73A-236093A8B57F}" destId="{8842DAFE-3106-4956-9208-E619E203D473}" srcOrd="0" destOrd="0" presId="urn:microsoft.com/office/officeart/2005/8/layout/vProcess5"/>
    <dgm:cxn modelId="{BE8A9B77-12D0-4DB3-9B24-B85F4A98D257}" type="presOf" srcId="{E2804C5A-59A6-46CB-9175-757A138B13D9}" destId="{0FA13CD2-B095-4AAD-9283-4E7FBF4025ED}" srcOrd="1" destOrd="0" presId="urn:microsoft.com/office/officeart/2005/8/layout/vProcess5"/>
    <dgm:cxn modelId="{0AAB3F81-9DFE-486A-B3FC-C87FD90B11BE}" type="presOf" srcId="{473D3398-DD1F-4BF7-B249-3F1CEDAA6BCF}" destId="{143FA1F8-8175-438F-B12F-BBC99CC149C1}" srcOrd="0" destOrd="0" presId="urn:microsoft.com/office/officeart/2005/8/layout/vProcess5"/>
    <dgm:cxn modelId="{42C9418E-FD44-4038-81CB-05F63C578BC4}" srcId="{C1714B8B-0E3A-4568-BB0A-17A1ACF14892}" destId="{CCC67B88-4F2A-4F93-B1C0-F5934CB4555A}" srcOrd="1" destOrd="0" parTransId="{07007A52-42BE-4D67-B427-BAA9AD22887E}" sibTransId="{473D3398-DD1F-4BF7-B249-3F1CEDAA6BCF}"/>
    <dgm:cxn modelId="{F48A9099-3F09-4002-B283-818800116546}" type="presOf" srcId="{66BE12A4-10F6-403E-B314-52DFA3F579B0}" destId="{ABBFDE1D-15D0-463B-93F2-F60B6B381F6B}" srcOrd="0" destOrd="0" presId="urn:microsoft.com/office/officeart/2005/8/layout/vProcess5"/>
    <dgm:cxn modelId="{012107A1-1A50-4133-AF0E-A914E7A3BE9B}" type="presOf" srcId="{CCC67B88-4F2A-4F93-B1C0-F5934CB4555A}" destId="{1824C8D2-8F3B-4639-8BE9-422B3284709F}" srcOrd="0" destOrd="0" presId="urn:microsoft.com/office/officeart/2005/8/layout/vProcess5"/>
    <dgm:cxn modelId="{8844CCA1-5E94-49E5-981F-62F32A5AE3BF}" srcId="{C1714B8B-0E3A-4568-BB0A-17A1ACF14892}" destId="{EC1B812C-2E90-4170-8077-7A55B434A757}" srcOrd="2" destOrd="0" parTransId="{936B460B-6FF8-400D-891B-1E3F716A1C04}" sibTransId="{66BE12A4-10F6-403E-B314-52DFA3F579B0}"/>
    <dgm:cxn modelId="{BFD3A0AC-358C-4695-AEF1-2AD08E514339}" type="presOf" srcId="{841E889C-CB72-4B2E-BB81-533DB599DC32}" destId="{169FEA28-04DE-4492-B4BB-E06DBD7058EA}" srcOrd="0" destOrd="0" presId="urn:microsoft.com/office/officeart/2005/8/layout/vProcess5"/>
    <dgm:cxn modelId="{3F3956D4-005D-449F-96B2-7947966EAD81}" type="presOf" srcId="{EC1B812C-2E90-4170-8077-7A55B434A757}" destId="{37E69555-4A9B-4508-B745-C483684A1635}" srcOrd="1" destOrd="0" presId="urn:microsoft.com/office/officeart/2005/8/layout/vProcess5"/>
    <dgm:cxn modelId="{56E28FD4-FB00-4332-BFD5-45CA1B28CC8C}" type="presOf" srcId="{EEA008BD-BF99-4248-88C1-EEA66122BAE3}" destId="{38FF9ECB-2713-44A7-82AA-9DAF4147EBF6}" srcOrd="0" destOrd="0" presId="urn:microsoft.com/office/officeart/2005/8/layout/vProcess5"/>
    <dgm:cxn modelId="{546D2CE3-6C6C-4B50-9E13-76E4391DC397}" srcId="{C1714B8B-0E3A-4568-BB0A-17A1ACF14892}" destId="{93A4C406-AFF4-44DB-9F14-229BBCE26ED1}" srcOrd="3" destOrd="0" parTransId="{8CD4C51D-704D-4AF2-B6F6-921DC0B14873}" sibTransId="{28FBFE10-2E8A-4B38-A73A-236093A8B57F}"/>
    <dgm:cxn modelId="{CB0C12E7-CE21-47B3-8736-835458CCFFE5}" type="presOf" srcId="{CCC67B88-4F2A-4F93-B1C0-F5934CB4555A}" destId="{CE312926-F360-40D7-901F-C8260A3A6AC5}" srcOrd="1" destOrd="0" presId="urn:microsoft.com/office/officeart/2005/8/layout/vProcess5"/>
    <dgm:cxn modelId="{035553EC-40ED-4A12-B4D9-5FE7C4833AC9}" type="presOf" srcId="{EC1B812C-2E90-4170-8077-7A55B434A757}" destId="{8D9F80DA-3426-430C-B0F6-EBCE51623071}" srcOrd="0" destOrd="0" presId="urn:microsoft.com/office/officeart/2005/8/layout/vProcess5"/>
    <dgm:cxn modelId="{9104D6FF-0146-4D33-A95D-2741B7E56CBE}" srcId="{C1714B8B-0E3A-4568-BB0A-17A1ACF14892}" destId="{EEA008BD-BF99-4248-88C1-EEA66122BAE3}" srcOrd="0" destOrd="0" parTransId="{8383517A-9AA8-44B4-89AF-DF5241291425}" sibTransId="{841E889C-CB72-4B2E-BB81-533DB599DC32}"/>
    <dgm:cxn modelId="{CF6562FF-E554-4329-AA1E-798517B29BBD}" type="presParOf" srcId="{59AB4CE5-05CE-4F81-9B16-D140F476A877}" destId="{70E33E92-B2C2-4BD3-BE4F-9647846EDD1E}" srcOrd="0" destOrd="0" presId="urn:microsoft.com/office/officeart/2005/8/layout/vProcess5"/>
    <dgm:cxn modelId="{72F6984C-C4FF-49CC-B5DE-A05B288B548D}" type="presParOf" srcId="{59AB4CE5-05CE-4F81-9B16-D140F476A877}" destId="{38FF9ECB-2713-44A7-82AA-9DAF4147EBF6}" srcOrd="1" destOrd="0" presId="urn:microsoft.com/office/officeart/2005/8/layout/vProcess5"/>
    <dgm:cxn modelId="{0B9CE09E-7C83-48F0-9D3C-99345131780B}" type="presParOf" srcId="{59AB4CE5-05CE-4F81-9B16-D140F476A877}" destId="{1824C8D2-8F3B-4639-8BE9-422B3284709F}" srcOrd="2" destOrd="0" presId="urn:microsoft.com/office/officeart/2005/8/layout/vProcess5"/>
    <dgm:cxn modelId="{AE5C5CEF-9A72-4705-8FC8-D68619B87D01}" type="presParOf" srcId="{59AB4CE5-05CE-4F81-9B16-D140F476A877}" destId="{8D9F80DA-3426-430C-B0F6-EBCE51623071}" srcOrd="3" destOrd="0" presId="urn:microsoft.com/office/officeart/2005/8/layout/vProcess5"/>
    <dgm:cxn modelId="{A320A7D6-BC75-4A84-BC11-731464293416}" type="presParOf" srcId="{59AB4CE5-05CE-4F81-9B16-D140F476A877}" destId="{93A1A7D0-B705-4CE8-9659-9F129DA16AC1}" srcOrd="4" destOrd="0" presId="urn:microsoft.com/office/officeart/2005/8/layout/vProcess5"/>
    <dgm:cxn modelId="{62FB6C25-A524-4592-82D0-9D5A69499142}" type="presParOf" srcId="{59AB4CE5-05CE-4F81-9B16-D140F476A877}" destId="{50383712-363A-452F-9978-7FEA0A310F15}" srcOrd="5" destOrd="0" presId="urn:microsoft.com/office/officeart/2005/8/layout/vProcess5"/>
    <dgm:cxn modelId="{46DE5818-9836-49E2-9F75-9106FCB8C2F1}" type="presParOf" srcId="{59AB4CE5-05CE-4F81-9B16-D140F476A877}" destId="{169FEA28-04DE-4492-B4BB-E06DBD7058EA}" srcOrd="6" destOrd="0" presId="urn:microsoft.com/office/officeart/2005/8/layout/vProcess5"/>
    <dgm:cxn modelId="{47F17F63-F5EE-4686-8915-40ABB17C4C7A}" type="presParOf" srcId="{59AB4CE5-05CE-4F81-9B16-D140F476A877}" destId="{143FA1F8-8175-438F-B12F-BBC99CC149C1}" srcOrd="7" destOrd="0" presId="urn:microsoft.com/office/officeart/2005/8/layout/vProcess5"/>
    <dgm:cxn modelId="{46E2D6A1-ABDE-469E-BFCA-53E812279549}" type="presParOf" srcId="{59AB4CE5-05CE-4F81-9B16-D140F476A877}" destId="{ABBFDE1D-15D0-463B-93F2-F60B6B381F6B}" srcOrd="8" destOrd="0" presId="urn:microsoft.com/office/officeart/2005/8/layout/vProcess5"/>
    <dgm:cxn modelId="{02DDDC9A-6B77-41A4-BC0E-ABCB600DE5EC}" type="presParOf" srcId="{59AB4CE5-05CE-4F81-9B16-D140F476A877}" destId="{8842DAFE-3106-4956-9208-E619E203D473}" srcOrd="9" destOrd="0" presId="urn:microsoft.com/office/officeart/2005/8/layout/vProcess5"/>
    <dgm:cxn modelId="{4FB4415B-FAEA-4E86-A80F-D83E659A341D}" type="presParOf" srcId="{59AB4CE5-05CE-4F81-9B16-D140F476A877}" destId="{1952F432-CB4F-4966-928F-3CCA88E849DE}" srcOrd="10" destOrd="0" presId="urn:microsoft.com/office/officeart/2005/8/layout/vProcess5"/>
    <dgm:cxn modelId="{D44EBB3C-FB61-40EE-96DD-FD721FF40600}" type="presParOf" srcId="{59AB4CE5-05CE-4F81-9B16-D140F476A877}" destId="{CE312926-F360-40D7-901F-C8260A3A6AC5}" srcOrd="11" destOrd="0" presId="urn:microsoft.com/office/officeart/2005/8/layout/vProcess5"/>
    <dgm:cxn modelId="{AFA9E5BE-702C-4DBB-BC51-9574925D2016}" type="presParOf" srcId="{59AB4CE5-05CE-4F81-9B16-D140F476A877}" destId="{37E69555-4A9B-4508-B745-C483684A1635}" srcOrd="12" destOrd="0" presId="urn:microsoft.com/office/officeart/2005/8/layout/vProcess5"/>
    <dgm:cxn modelId="{E1B86927-3DAB-485F-9EF3-952D29786326}" type="presParOf" srcId="{59AB4CE5-05CE-4F81-9B16-D140F476A877}" destId="{D905D3B3-3AE5-4D81-B155-7967B6F46D10}" srcOrd="13" destOrd="0" presId="urn:microsoft.com/office/officeart/2005/8/layout/vProcess5"/>
    <dgm:cxn modelId="{9198525F-6ED3-46A1-997E-882560055C2E}" type="presParOf" srcId="{59AB4CE5-05CE-4F81-9B16-D140F476A877}" destId="{0FA13CD2-B095-4AAD-9283-4E7FBF4025E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A033A5-9743-41DE-8763-63F15827F547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FA1E98-192D-4313-AC83-84A3F22EC6B1}">
      <dgm:prSet custT="1"/>
      <dgm:spPr/>
      <dgm:t>
        <a:bodyPr/>
        <a:lstStyle/>
        <a:p>
          <a:r>
            <a:rPr lang="en-US" sz="1800" b="1" dirty="0"/>
            <a:t>Phase 0: </a:t>
          </a:r>
        </a:p>
      </dgm:t>
    </dgm:pt>
    <dgm:pt modelId="{CE726F5A-D458-4331-A258-FFEC9C10EC86}" type="parTrans" cxnId="{588A41F9-E4BD-4CD6-994F-122203A47627}">
      <dgm:prSet/>
      <dgm:spPr/>
      <dgm:t>
        <a:bodyPr/>
        <a:lstStyle/>
        <a:p>
          <a:endParaRPr lang="en-US"/>
        </a:p>
      </dgm:t>
    </dgm:pt>
    <dgm:pt modelId="{10F43AB0-CAA2-4B47-B8D5-C2038F1F4534}" type="sibTrans" cxnId="{588A41F9-E4BD-4CD6-994F-122203A47627}">
      <dgm:prSet/>
      <dgm:spPr/>
      <dgm:t>
        <a:bodyPr/>
        <a:lstStyle/>
        <a:p>
          <a:endParaRPr lang="en-US"/>
        </a:p>
      </dgm:t>
    </dgm:pt>
    <dgm:pt modelId="{8CEC1C72-BE56-4706-AB19-51EC79CC4D27}">
      <dgm:prSet custT="1"/>
      <dgm:spPr/>
      <dgm:t>
        <a:bodyPr/>
        <a:lstStyle/>
        <a:p>
          <a:r>
            <a:rPr lang="en-US" sz="1800" b="1" dirty="0"/>
            <a:t>Initial review of responsiveness</a:t>
          </a:r>
        </a:p>
      </dgm:t>
    </dgm:pt>
    <dgm:pt modelId="{57E21F97-3959-4061-9230-2E6C3E020591}" type="parTrans" cxnId="{63AF8AAC-B2A0-43F6-BEB2-A0F8577E31F2}">
      <dgm:prSet/>
      <dgm:spPr/>
      <dgm:t>
        <a:bodyPr/>
        <a:lstStyle/>
        <a:p>
          <a:endParaRPr lang="en-US"/>
        </a:p>
      </dgm:t>
    </dgm:pt>
    <dgm:pt modelId="{237D5FDC-30FC-478D-AD1B-7C3A386BE78E}" type="sibTrans" cxnId="{63AF8AAC-B2A0-43F6-BEB2-A0F8577E31F2}">
      <dgm:prSet/>
      <dgm:spPr/>
      <dgm:t>
        <a:bodyPr/>
        <a:lstStyle/>
        <a:p>
          <a:endParaRPr lang="en-US"/>
        </a:p>
      </dgm:t>
    </dgm:pt>
    <dgm:pt modelId="{E3FCDDD5-95FF-4D3D-A83D-3246147A6E4A}">
      <dgm:prSet custT="1"/>
      <dgm:spPr/>
      <dgm:t>
        <a:bodyPr/>
        <a:lstStyle/>
        <a:p>
          <a:r>
            <a:rPr lang="en-US" sz="1800" b="1" dirty="0"/>
            <a:t>Phase 1: </a:t>
          </a:r>
        </a:p>
      </dgm:t>
    </dgm:pt>
    <dgm:pt modelId="{B75A1636-BA87-4AFB-9F4A-EA976053BDBD}" type="parTrans" cxnId="{F29B0655-4C21-4985-B4C4-807DA06C563D}">
      <dgm:prSet/>
      <dgm:spPr/>
      <dgm:t>
        <a:bodyPr/>
        <a:lstStyle/>
        <a:p>
          <a:endParaRPr lang="en-US"/>
        </a:p>
      </dgm:t>
    </dgm:pt>
    <dgm:pt modelId="{C19D2D5D-3227-4F17-A2D9-F05AC2A9284B}" type="sibTrans" cxnId="{F29B0655-4C21-4985-B4C4-807DA06C563D}">
      <dgm:prSet/>
      <dgm:spPr/>
      <dgm:t>
        <a:bodyPr/>
        <a:lstStyle/>
        <a:p>
          <a:endParaRPr lang="en-US"/>
        </a:p>
      </dgm:t>
    </dgm:pt>
    <dgm:pt modelId="{D86C7176-0972-4497-852E-F6F9F1A3F748}">
      <dgm:prSet custT="1"/>
      <dgm:spPr/>
      <dgm:t>
        <a:bodyPr/>
        <a:lstStyle/>
        <a:p>
          <a:r>
            <a:rPr lang="en-US" sz="1200" b="1" dirty="0"/>
            <a:t>Evaluation Committee Scoring</a:t>
          </a:r>
        </a:p>
      </dgm:t>
    </dgm:pt>
    <dgm:pt modelId="{774A88DB-A37D-4D27-82B0-A66420752EC4}" type="parTrans" cxnId="{C598D94F-A901-41EF-8EB8-0ABB84CD3DEA}">
      <dgm:prSet/>
      <dgm:spPr/>
      <dgm:t>
        <a:bodyPr/>
        <a:lstStyle/>
        <a:p>
          <a:endParaRPr lang="en-US"/>
        </a:p>
      </dgm:t>
    </dgm:pt>
    <dgm:pt modelId="{FC2B5254-B7B1-4686-9CB2-1FF23DA07947}" type="sibTrans" cxnId="{C598D94F-A901-41EF-8EB8-0ABB84CD3DEA}">
      <dgm:prSet/>
      <dgm:spPr/>
      <dgm:t>
        <a:bodyPr/>
        <a:lstStyle/>
        <a:p>
          <a:endParaRPr lang="en-US"/>
        </a:p>
      </dgm:t>
    </dgm:pt>
    <dgm:pt modelId="{1DC37484-57D8-41F7-974D-224A61513E05}">
      <dgm:prSet custT="1"/>
      <dgm:spPr/>
      <dgm:t>
        <a:bodyPr/>
        <a:lstStyle/>
        <a:p>
          <a:r>
            <a:rPr lang="en-US" sz="1200" b="1" dirty="0"/>
            <a:t>Completed independently, the committee will convene to tally scoring and discuss proposals.  Recommend shortlist.</a:t>
          </a:r>
        </a:p>
      </dgm:t>
    </dgm:pt>
    <dgm:pt modelId="{B6EC21F7-CDD6-4AC3-AA54-2F0044620095}" type="parTrans" cxnId="{CC01FFCA-434F-4930-88E9-028784B6F27A}">
      <dgm:prSet/>
      <dgm:spPr/>
      <dgm:t>
        <a:bodyPr/>
        <a:lstStyle/>
        <a:p>
          <a:endParaRPr lang="en-US"/>
        </a:p>
      </dgm:t>
    </dgm:pt>
    <dgm:pt modelId="{168F3F85-60F4-4297-9F3A-29107871C3CE}" type="sibTrans" cxnId="{CC01FFCA-434F-4930-88E9-028784B6F27A}">
      <dgm:prSet/>
      <dgm:spPr/>
      <dgm:t>
        <a:bodyPr/>
        <a:lstStyle/>
        <a:p>
          <a:endParaRPr lang="en-US"/>
        </a:p>
      </dgm:t>
    </dgm:pt>
    <dgm:pt modelId="{527A7C26-AFF6-4F59-B824-A1AEBFB848B1}">
      <dgm:prSet custT="1"/>
      <dgm:spPr/>
      <dgm:t>
        <a:bodyPr/>
        <a:lstStyle/>
        <a:p>
          <a:r>
            <a:rPr lang="en-US" sz="1800" b="1" dirty="0"/>
            <a:t>Phase 2: </a:t>
          </a:r>
        </a:p>
      </dgm:t>
    </dgm:pt>
    <dgm:pt modelId="{F3E776C2-48CC-4848-9244-CA3ED9D5A5DE}" type="parTrans" cxnId="{42201C3A-7CA7-4730-BED8-F82928947732}">
      <dgm:prSet/>
      <dgm:spPr/>
      <dgm:t>
        <a:bodyPr/>
        <a:lstStyle/>
        <a:p>
          <a:endParaRPr lang="en-US"/>
        </a:p>
      </dgm:t>
    </dgm:pt>
    <dgm:pt modelId="{3880F525-6F64-42A1-89CB-6AB4AC63C8FD}" type="sibTrans" cxnId="{42201C3A-7CA7-4730-BED8-F82928947732}">
      <dgm:prSet/>
      <dgm:spPr/>
      <dgm:t>
        <a:bodyPr/>
        <a:lstStyle/>
        <a:p>
          <a:endParaRPr lang="en-US"/>
        </a:p>
      </dgm:t>
    </dgm:pt>
    <dgm:pt modelId="{C63CD432-CAD5-4462-AE41-10B56B8815E5}">
      <dgm:prSet/>
      <dgm:spPr/>
      <dgm:t>
        <a:bodyPr/>
        <a:lstStyle/>
        <a:p>
          <a:r>
            <a:rPr lang="en-US" sz="1300" b="1" dirty="0"/>
            <a:t>Interviews</a:t>
          </a:r>
        </a:p>
      </dgm:t>
    </dgm:pt>
    <dgm:pt modelId="{82750BAA-FF9F-43A6-AC52-728A6A9892B2}" type="parTrans" cxnId="{0A020532-05D2-49BA-8687-30D3BE4BE614}">
      <dgm:prSet/>
      <dgm:spPr/>
      <dgm:t>
        <a:bodyPr/>
        <a:lstStyle/>
        <a:p>
          <a:endParaRPr lang="en-US"/>
        </a:p>
      </dgm:t>
    </dgm:pt>
    <dgm:pt modelId="{74F7C5D3-F8E1-4743-9300-F15BF2C0F7A6}" type="sibTrans" cxnId="{0A020532-05D2-49BA-8687-30D3BE4BE614}">
      <dgm:prSet/>
      <dgm:spPr/>
      <dgm:t>
        <a:bodyPr/>
        <a:lstStyle/>
        <a:p>
          <a:endParaRPr lang="en-US"/>
        </a:p>
      </dgm:t>
    </dgm:pt>
    <dgm:pt modelId="{FF4189F3-2CB4-4FA5-AA71-B9173B3B761C}">
      <dgm:prSet/>
      <dgm:spPr/>
      <dgm:t>
        <a:bodyPr/>
        <a:lstStyle/>
        <a:p>
          <a:r>
            <a:rPr lang="en-US" sz="1300" b="1" dirty="0"/>
            <a:t>Will help only if two or more firms are shortlisted</a:t>
          </a:r>
        </a:p>
      </dgm:t>
    </dgm:pt>
    <dgm:pt modelId="{49A57E6A-3504-4854-B7BB-1774EC24EA1F}" type="parTrans" cxnId="{4FC9967B-8BAC-444E-9B65-635FB44E29BE}">
      <dgm:prSet/>
      <dgm:spPr/>
      <dgm:t>
        <a:bodyPr/>
        <a:lstStyle/>
        <a:p>
          <a:endParaRPr lang="en-US"/>
        </a:p>
      </dgm:t>
    </dgm:pt>
    <dgm:pt modelId="{4E835721-5228-4EF0-A47A-B7612DAD28C7}" type="sibTrans" cxnId="{4FC9967B-8BAC-444E-9B65-635FB44E29BE}">
      <dgm:prSet/>
      <dgm:spPr/>
      <dgm:t>
        <a:bodyPr/>
        <a:lstStyle/>
        <a:p>
          <a:endParaRPr lang="en-US"/>
        </a:p>
      </dgm:t>
    </dgm:pt>
    <dgm:pt modelId="{6CD01A2A-CA54-4EFB-B54F-3925D873D357}">
      <dgm:prSet/>
      <dgm:spPr/>
      <dgm:t>
        <a:bodyPr/>
        <a:lstStyle/>
        <a:p>
          <a:r>
            <a:rPr lang="en-US" sz="1300" b="1" dirty="0"/>
            <a:t>Two –week notice provided to short-listed firms.</a:t>
          </a:r>
        </a:p>
      </dgm:t>
    </dgm:pt>
    <dgm:pt modelId="{71F68A55-0879-4640-BBFA-E6503F37720D}" type="parTrans" cxnId="{F5183BE7-98FB-48D7-8E08-589D20B86F59}">
      <dgm:prSet/>
      <dgm:spPr/>
      <dgm:t>
        <a:bodyPr/>
        <a:lstStyle/>
        <a:p>
          <a:endParaRPr lang="en-US"/>
        </a:p>
      </dgm:t>
    </dgm:pt>
    <dgm:pt modelId="{E8C9A8A8-B035-479B-958D-B0E7BA5167BF}" type="sibTrans" cxnId="{F5183BE7-98FB-48D7-8E08-589D20B86F59}">
      <dgm:prSet/>
      <dgm:spPr/>
      <dgm:t>
        <a:bodyPr/>
        <a:lstStyle/>
        <a:p>
          <a:endParaRPr lang="en-US"/>
        </a:p>
      </dgm:t>
    </dgm:pt>
    <dgm:pt modelId="{483CB726-44BA-4C9F-8071-B3FDC40777AF}">
      <dgm:prSet custT="1"/>
      <dgm:spPr/>
      <dgm:t>
        <a:bodyPr/>
        <a:lstStyle/>
        <a:p>
          <a:r>
            <a:rPr lang="en-US" sz="1800" b="1" dirty="0"/>
            <a:t>Phase 3 :</a:t>
          </a:r>
        </a:p>
      </dgm:t>
    </dgm:pt>
    <dgm:pt modelId="{831C6F93-8618-4808-91C1-060EDAD124F2}" type="parTrans" cxnId="{246A4303-7339-496B-B674-0A91458C7EB5}">
      <dgm:prSet/>
      <dgm:spPr/>
      <dgm:t>
        <a:bodyPr/>
        <a:lstStyle/>
        <a:p>
          <a:endParaRPr lang="en-US"/>
        </a:p>
      </dgm:t>
    </dgm:pt>
    <dgm:pt modelId="{123C1507-16E4-4BD7-9AD9-2251CB7E1014}" type="sibTrans" cxnId="{246A4303-7339-496B-B674-0A91458C7EB5}">
      <dgm:prSet/>
      <dgm:spPr/>
      <dgm:t>
        <a:bodyPr/>
        <a:lstStyle/>
        <a:p>
          <a:endParaRPr lang="en-US"/>
        </a:p>
      </dgm:t>
    </dgm:pt>
    <dgm:pt modelId="{8DD4FCF4-8BB2-4462-B9BC-E667EF7F4A70}">
      <dgm:prSet phldr="0"/>
      <dgm:spPr/>
      <dgm:t>
        <a:bodyPr/>
        <a:lstStyle/>
        <a:p>
          <a:pPr rtl="0"/>
          <a:endParaRPr lang="en-US" sz="1300" b="1" dirty="0">
            <a:latin typeface="Corbel" panose="020B0503020204020204"/>
          </a:endParaRPr>
        </a:p>
      </dgm:t>
    </dgm:pt>
    <dgm:pt modelId="{6969FA84-2C89-4569-9D72-83171B5915EA}" type="parTrans" cxnId="{CC684276-C74E-47B7-8878-03C8D9D39CD8}">
      <dgm:prSet/>
      <dgm:spPr/>
      <dgm:t>
        <a:bodyPr/>
        <a:lstStyle/>
        <a:p>
          <a:endParaRPr lang="en-US"/>
        </a:p>
      </dgm:t>
    </dgm:pt>
    <dgm:pt modelId="{D63FD787-8319-4621-9125-168E79283DD4}" type="sibTrans" cxnId="{CC684276-C74E-47B7-8878-03C8D9D39CD8}">
      <dgm:prSet/>
      <dgm:spPr/>
      <dgm:t>
        <a:bodyPr/>
        <a:lstStyle/>
        <a:p>
          <a:endParaRPr lang="en-US"/>
        </a:p>
      </dgm:t>
    </dgm:pt>
    <dgm:pt modelId="{04D7F465-898B-4E3A-B5B9-B9A9F48BE329}">
      <dgm:prSet custT="1"/>
      <dgm:spPr/>
      <dgm:t>
        <a:bodyPr/>
        <a:lstStyle/>
        <a:p>
          <a:r>
            <a:rPr lang="en-US" sz="1800" b="1" dirty="0"/>
            <a:t>AWARD two (2) firms</a:t>
          </a:r>
        </a:p>
      </dgm:t>
    </dgm:pt>
    <dgm:pt modelId="{C6EE37FB-63F2-47E8-9B97-34BCDAD3F067}" type="parTrans" cxnId="{ACC8C916-2F25-4E14-94E5-B76D39770DB5}">
      <dgm:prSet/>
      <dgm:spPr/>
      <dgm:t>
        <a:bodyPr/>
        <a:lstStyle/>
        <a:p>
          <a:endParaRPr lang="en-US"/>
        </a:p>
      </dgm:t>
    </dgm:pt>
    <dgm:pt modelId="{37068CB3-E094-4116-9AFE-FED56BA55399}" type="sibTrans" cxnId="{ACC8C916-2F25-4E14-94E5-B76D39770DB5}">
      <dgm:prSet/>
      <dgm:spPr/>
      <dgm:t>
        <a:bodyPr/>
        <a:lstStyle/>
        <a:p>
          <a:endParaRPr lang="en-US"/>
        </a:p>
      </dgm:t>
    </dgm:pt>
    <dgm:pt modelId="{721AEE85-5AEA-4A55-876E-CCF1AF4F6F2F}" type="pres">
      <dgm:prSet presAssocID="{9EA033A5-9743-41DE-8763-63F15827F547}" presName="Name0" presStyleCnt="0">
        <dgm:presLayoutVars>
          <dgm:dir/>
          <dgm:resizeHandles val="exact"/>
        </dgm:presLayoutVars>
      </dgm:prSet>
      <dgm:spPr/>
    </dgm:pt>
    <dgm:pt modelId="{37C8A0D0-C27E-4E78-A55E-9899C48C44BA}" type="pres">
      <dgm:prSet presAssocID="{F3FA1E98-192D-4313-AC83-84A3F22EC6B1}" presName="node" presStyleLbl="node1" presStyleIdx="0" presStyleCnt="7">
        <dgm:presLayoutVars>
          <dgm:bulletEnabled val="1"/>
        </dgm:presLayoutVars>
      </dgm:prSet>
      <dgm:spPr/>
    </dgm:pt>
    <dgm:pt modelId="{15D4ED61-BD51-42AF-9F80-F0368978BAB7}" type="pres">
      <dgm:prSet presAssocID="{10F43AB0-CAA2-4B47-B8D5-C2038F1F4534}" presName="sibTransSpacerBeforeConnector" presStyleCnt="0"/>
      <dgm:spPr/>
    </dgm:pt>
    <dgm:pt modelId="{44BEF833-51F8-4DB8-B9C7-D59554E5A070}" type="pres">
      <dgm:prSet presAssocID="{10F43AB0-CAA2-4B47-B8D5-C2038F1F4534}" presName="sibTrans" presStyleLbl="node1" presStyleIdx="1" presStyleCnt="7"/>
      <dgm:spPr/>
    </dgm:pt>
    <dgm:pt modelId="{F4211FD0-E611-4E7B-AF36-BAB97848A9A8}" type="pres">
      <dgm:prSet presAssocID="{10F43AB0-CAA2-4B47-B8D5-C2038F1F4534}" presName="sibTransSpacerAfterConnector" presStyleCnt="0"/>
      <dgm:spPr/>
    </dgm:pt>
    <dgm:pt modelId="{DABED315-4311-45A9-A057-F3696446CA81}" type="pres">
      <dgm:prSet presAssocID="{E3FCDDD5-95FF-4D3D-A83D-3246147A6E4A}" presName="node" presStyleLbl="node1" presStyleIdx="2" presStyleCnt="7">
        <dgm:presLayoutVars>
          <dgm:bulletEnabled val="1"/>
        </dgm:presLayoutVars>
      </dgm:prSet>
      <dgm:spPr/>
    </dgm:pt>
    <dgm:pt modelId="{EEA14CFD-EEEE-420F-A997-E48DF2486B8D}" type="pres">
      <dgm:prSet presAssocID="{C19D2D5D-3227-4F17-A2D9-F05AC2A9284B}" presName="sibTransSpacerBeforeConnector" presStyleCnt="0"/>
      <dgm:spPr/>
    </dgm:pt>
    <dgm:pt modelId="{13947F5C-1A5F-481F-B4DD-5517F950E7F3}" type="pres">
      <dgm:prSet presAssocID="{C19D2D5D-3227-4F17-A2D9-F05AC2A9284B}" presName="sibTrans" presStyleLbl="node1" presStyleIdx="3" presStyleCnt="7"/>
      <dgm:spPr/>
    </dgm:pt>
    <dgm:pt modelId="{A953E2B6-C0D9-4C8E-ACF5-D70D7195FEE6}" type="pres">
      <dgm:prSet presAssocID="{C19D2D5D-3227-4F17-A2D9-F05AC2A9284B}" presName="sibTransSpacerAfterConnector" presStyleCnt="0"/>
      <dgm:spPr/>
    </dgm:pt>
    <dgm:pt modelId="{55F18B65-3853-4D8F-8971-433C1DE1079D}" type="pres">
      <dgm:prSet presAssocID="{527A7C26-AFF6-4F59-B824-A1AEBFB848B1}" presName="node" presStyleLbl="node1" presStyleIdx="4" presStyleCnt="7">
        <dgm:presLayoutVars>
          <dgm:bulletEnabled val="1"/>
        </dgm:presLayoutVars>
      </dgm:prSet>
      <dgm:spPr/>
    </dgm:pt>
    <dgm:pt modelId="{40197466-7CD8-44B7-89A7-98D5D7F1E12D}" type="pres">
      <dgm:prSet presAssocID="{3880F525-6F64-42A1-89CB-6AB4AC63C8FD}" presName="sibTransSpacerBeforeConnector" presStyleCnt="0"/>
      <dgm:spPr/>
    </dgm:pt>
    <dgm:pt modelId="{34CD1CF4-7949-4BC5-A40C-FEF11C246DF1}" type="pres">
      <dgm:prSet presAssocID="{3880F525-6F64-42A1-89CB-6AB4AC63C8FD}" presName="sibTrans" presStyleLbl="node1" presStyleIdx="5" presStyleCnt="7"/>
      <dgm:spPr/>
    </dgm:pt>
    <dgm:pt modelId="{8E14F769-0A1D-43E4-A92F-7AE1A2FF78D1}" type="pres">
      <dgm:prSet presAssocID="{3880F525-6F64-42A1-89CB-6AB4AC63C8FD}" presName="sibTransSpacerAfterConnector" presStyleCnt="0"/>
      <dgm:spPr/>
    </dgm:pt>
    <dgm:pt modelId="{0247A99E-0512-447A-B16D-AAC0B27D6335}" type="pres">
      <dgm:prSet presAssocID="{483CB726-44BA-4C9F-8071-B3FDC40777AF}" presName="node" presStyleLbl="node1" presStyleIdx="6" presStyleCnt="7">
        <dgm:presLayoutVars>
          <dgm:bulletEnabled val="1"/>
        </dgm:presLayoutVars>
      </dgm:prSet>
      <dgm:spPr/>
    </dgm:pt>
  </dgm:ptLst>
  <dgm:cxnLst>
    <dgm:cxn modelId="{246A4303-7339-496B-B674-0A91458C7EB5}" srcId="{9EA033A5-9743-41DE-8763-63F15827F547}" destId="{483CB726-44BA-4C9F-8071-B3FDC40777AF}" srcOrd="3" destOrd="0" parTransId="{831C6F93-8618-4808-91C1-060EDAD124F2}" sibTransId="{123C1507-16E4-4BD7-9AD9-2251CB7E1014}"/>
    <dgm:cxn modelId="{029E9F08-4483-43FB-9F1B-1C295D87B4CC}" type="presOf" srcId="{C19D2D5D-3227-4F17-A2D9-F05AC2A9284B}" destId="{13947F5C-1A5F-481F-B4DD-5517F950E7F3}" srcOrd="0" destOrd="0" presId="urn:microsoft.com/office/officeart/2016/7/layout/BasicProcessNew"/>
    <dgm:cxn modelId="{ACC8C916-2F25-4E14-94E5-B76D39770DB5}" srcId="{483CB726-44BA-4C9F-8071-B3FDC40777AF}" destId="{04D7F465-898B-4E3A-B5B9-B9A9F48BE329}" srcOrd="0" destOrd="0" parTransId="{C6EE37FB-63F2-47E8-9B97-34BCDAD3F067}" sibTransId="{37068CB3-E094-4116-9AFE-FED56BA55399}"/>
    <dgm:cxn modelId="{0A020532-05D2-49BA-8687-30D3BE4BE614}" srcId="{527A7C26-AFF6-4F59-B824-A1AEBFB848B1}" destId="{C63CD432-CAD5-4462-AE41-10B56B8815E5}" srcOrd="0" destOrd="0" parTransId="{82750BAA-FF9F-43A6-AC52-728A6A9892B2}" sibTransId="{74F7C5D3-F8E1-4743-9300-F15BF2C0F7A6}"/>
    <dgm:cxn modelId="{42201C3A-7CA7-4730-BED8-F82928947732}" srcId="{9EA033A5-9743-41DE-8763-63F15827F547}" destId="{527A7C26-AFF6-4F59-B824-A1AEBFB848B1}" srcOrd="2" destOrd="0" parTransId="{F3E776C2-48CC-4848-9244-CA3ED9D5A5DE}" sibTransId="{3880F525-6F64-42A1-89CB-6AB4AC63C8FD}"/>
    <dgm:cxn modelId="{70367B5C-3206-4B43-ABF7-C3DC898098ED}" type="presOf" srcId="{F3FA1E98-192D-4313-AC83-84A3F22EC6B1}" destId="{37C8A0D0-C27E-4E78-A55E-9899C48C44BA}" srcOrd="0" destOrd="0" presId="urn:microsoft.com/office/officeart/2016/7/layout/BasicProcessNew"/>
    <dgm:cxn modelId="{B6E2184A-BF13-46AE-9D33-A39CB7187AC7}" type="presOf" srcId="{6CD01A2A-CA54-4EFB-B54F-3925D873D357}" destId="{55F18B65-3853-4D8F-8971-433C1DE1079D}" srcOrd="0" destOrd="3" presId="urn:microsoft.com/office/officeart/2016/7/layout/BasicProcessNew"/>
    <dgm:cxn modelId="{C403FD4B-7763-4E92-B7E1-18373C77305F}" type="presOf" srcId="{C63CD432-CAD5-4462-AE41-10B56B8815E5}" destId="{55F18B65-3853-4D8F-8971-433C1DE1079D}" srcOrd="0" destOrd="1" presId="urn:microsoft.com/office/officeart/2016/7/layout/BasicProcessNew"/>
    <dgm:cxn modelId="{C598D94F-A901-41EF-8EB8-0ABB84CD3DEA}" srcId="{E3FCDDD5-95FF-4D3D-A83D-3246147A6E4A}" destId="{D86C7176-0972-4497-852E-F6F9F1A3F748}" srcOrd="0" destOrd="0" parTransId="{774A88DB-A37D-4D27-82B0-A66420752EC4}" sibTransId="{FC2B5254-B7B1-4686-9CB2-1FF23DA07947}"/>
    <dgm:cxn modelId="{02202572-8B18-46DA-84EE-F2FA98A66A63}" type="presOf" srcId="{1DC37484-57D8-41F7-974D-224A61513E05}" destId="{DABED315-4311-45A9-A057-F3696446CA81}" srcOrd="0" destOrd="2" presId="urn:microsoft.com/office/officeart/2016/7/layout/BasicProcessNew"/>
    <dgm:cxn modelId="{9B70B553-EF99-4CB0-BD8F-3D5E0C45B3D1}" type="presOf" srcId="{9EA033A5-9743-41DE-8763-63F15827F547}" destId="{721AEE85-5AEA-4A55-876E-CCF1AF4F6F2F}" srcOrd="0" destOrd="0" presId="urn:microsoft.com/office/officeart/2016/7/layout/BasicProcessNew"/>
    <dgm:cxn modelId="{F29B0655-4C21-4985-B4C4-807DA06C563D}" srcId="{9EA033A5-9743-41DE-8763-63F15827F547}" destId="{E3FCDDD5-95FF-4D3D-A83D-3246147A6E4A}" srcOrd="1" destOrd="0" parTransId="{B75A1636-BA87-4AFB-9F4A-EA976053BDBD}" sibTransId="{C19D2D5D-3227-4F17-A2D9-F05AC2A9284B}"/>
    <dgm:cxn modelId="{C1C33655-E31A-4A14-8EE9-9E7F730B621E}" type="presOf" srcId="{04D7F465-898B-4E3A-B5B9-B9A9F48BE329}" destId="{0247A99E-0512-447A-B16D-AAC0B27D6335}" srcOrd="0" destOrd="1" presId="urn:microsoft.com/office/officeart/2016/7/layout/BasicProcessNew"/>
    <dgm:cxn modelId="{CC684276-C74E-47B7-8878-03C8D9D39CD8}" srcId="{C63CD432-CAD5-4462-AE41-10B56B8815E5}" destId="{8DD4FCF4-8BB2-4462-B9BC-E667EF7F4A70}" srcOrd="2" destOrd="0" parTransId="{6969FA84-2C89-4569-9D72-83171B5915EA}" sibTransId="{D63FD787-8319-4621-9125-168E79283DD4}"/>
    <dgm:cxn modelId="{4FC9967B-8BAC-444E-9B65-635FB44E29BE}" srcId="{C63CD432-CAD5-4462-AE41-10B56B8815E5}" destId="{FF4189F3-2CB4-4FA5-AA71-B9173B3B761C}" srcOrd="0" destOrd="0" parTransId="{49A57E6A-3504-4854-B7BB-1774EC24EA1F}" sibTransId="{4E835721-5228-4EF0-A47A-B7612DAD28C7}"/>
    <dgm:cxn modelId="{7CC8A989-220A-47B2-BC58-FC5B7E807FF2}" type="presOf" srcId="{D86C7176-0972-4497-852E-F6F9F1A3F748}" destId="{DABED315-4311-45A9-A057-F3696446CA81}" srcOrd="0" destOrd="1" presId="urn:microsoft.com/office/officeart/2016/7/layout/BasicProcessNew"/>
    <dgm:cxn modelId="{DF3F929B-947E-4C81-A64F-94D28D528F7C}" type="presOf" srcId="{FF4189F3-2CB4-4FA5-AA71-B9173B3B761C}" destId="{55F18B65-3853-4D8F-8971-433C1DE1079D}" srcOrd="0" destOrd="2" presId="urn:microsoft.com/office/officeart/2016/7/layout/BasicProcessNew"/>
    <dgm:cxn modelId="{ACD8239C-4967-4819-8384-D6879CA965C6}" type="presOf" srcId="{8CEC1C72-BE56-4706-AB19-51EC79CC4D27}" destId="{37C8A0D0-C27E-4E78-A55E-9899C48C44BA}" srcOrd="0" destOrd="1" presId="urn:microsoft.com/office/officeart/2016/7/layout/BasicProcessNew"/>
    <dgm:cxn modelId="{A922A1AA-E036-4014-BB0E-F34E80F31054}" type="presOf" srcId="{E3FCDDD5-95FF-4D3D-A83D-3246147A6E4A}" destId="{DABED315-4311-45A9-A057-F3696446CA81}" srcOrd="0" destOrd="0" presId="urn:microsoft.com/office/officeart/2016/7/layout/BasicProcessNew"/>
    <dgm:cxn modelId="{63AF8AAC-B2A0-43F6-BEB2-A0F8577E31F2}" srcId="{F3FA1E98-192D-4313-AC83-84A3F22EC6B1}" destId="{8CEC1C72-BE56-4706-AB19-51EC79CC4D27}" srcOrd="0" destOrd="0" parTransId="{57E21F97-3959-4061-9230-2E6C3E020591}" sibTransId="{237D5FDC-30FC-478D-AD1B-7C3A386BE78E}"/>
    <dgm:cxn modelId="{BFD0F7AC-7080-4D46-97F1-921D64579A4C}" type="presOf" srcId="{483CB726-44BA-4C9F-8071-B3FDC40777AF}" destId="{0247A99E-0512-447A-B16D-AAC0B27D6335}" srcOrd="0" destOrd="0" presId="urn:microsoft.com/office/officeart/2016/7/layout/BasicProcessNew"/>
    <dgm:cxn modelId="{CC01FFCA-434F-4930-88E9-028784B6F27A}" srcId="{D86C7176-0972-4497-852E-F6F9F1A3F748}" destId="{1DC37484-57D8-41F7-974D-224A61513E05}" srcOrd="0" destOrd="0" parTransId="{B6EC21F7-CDD6-4AC3-AA54-2F0044620095}" sibTransId="{168F3F85-60F4-4297-9F3A-29107871C3CE}"/>
    <dgm:cxn modelId="{3CB600E0-AE39-4A28-A4F0-735FF0B51E80}" type="presOf" srcId="{8DD4FCF4-8BB2-4462-B9BC-E667EF7F4A70}" destId="{55F18B65-3853-4D8F-8971-433C1DE1079D}" srcOrd="0" destOrd="4" presId="urn:microsoft.com/office/officeart/2016/7/layout/BasicProcessNew"/>
    <dgm:cxn modelId="{F5183BE7-98FB-48D7-8E08-589D20B86F59}" srcId="{C63CD432-CAD5-4462-AE41-10B56B8815E5}" destId="{6CD01A2A-CA54-4EFB-B54F-3925D873D357}" srcOrd="1" destOrd="0" parTransId="{71F68A55-0879-4640-BBFA-E6503F37720D}" sibTransId="{E8C9A8A8-B035-479B-958D-B0E7BA5167BF}"/>
    <dgm:cxn modelId="{1433B0E8-7F41-4B61-A9CA-32598AD0287F}" type="presOf" srcId="{10F43AB0-CAA2-4B47-B8D5-C2038F1F4534}" destId="{44BEF833-51F8-4DB8-B9C7-D59554E5A070}" srcOrd="0" destOrd="0" presId="urn:microsoft.com/office/officeart/2016/7/layout/BasicProcessNew"/>
    <dgm:cxn modelId="{6FECACF1-A98E-4EE5-BCF1-CF9969350041}" type="presOf" srcId="{3880F525-6F64-42A1-89CB-6AB4AC63C8FD}" destId="{34CD1CF4-7949-4BC5-A40C-FEF11C246DF1}" srcOrd="0" destOrd="0" presId="urn:microsoft.com/office/officeart/2016/7/layout/BasicProcessNew"/>
    <dgm:cxn modelId="{588A41F9-E4BD-4CD6-994F-122203A47627}" srcId="{9EA033A5-9743-41DE-8763-63F15827F547}" destId="{F3FA1E98-192D-4313-AC83-84A3F22EC6B1}" srcOrd="0" destOrd="0" parTransId="{CE726F5A-D458-4331-A258-FFEC9C10EC86}" sibTransId="{10F43AB0-CAA2-4B47-B8D5-C2038F1F4534}"/>
    <dgm:cxn modelId="{E065E0FF-F2DF-4B2C-932B-5640C2E19711}" type="presOf" srcId="{527A7C26-AFF6-4F59-B824-A1AEBFB848B1}" destId="{55F18B65-3853-4D8F-8971-433C1DE1079D}" srcOrd="0" destOrd="0" presId="urn:microsoft.com/office/officeart/2016/7/layout/BasicProcessNew"/>
    <dgm:cxn modelId="{064229DE-3BB6-4818-9CBC-C6241B2A4DCD}" type="presParOf" srcId="{721AEE85-5AEA-4A55-876E-CCF1AF4F6F2F}" destId="{37C8A0D0-C27E-4E78-A55E-9899C48C44BA}" srcOrd="0" destOrd="0" presId="urn:microsoft.com/office/officeart/2016/7/layout/BasicProcessNew"/>
    <dgm:cxn modelId="{080FD237-871F-4CBC-9905-D50A5A535F5C}" type="presParOf" srcId="{721AEE85-5AEA-4A55-876E-CCF1AF4F6F2F}" destId="{15D4ED61-BD51-42AF-9F80-F0368978BAB7}" srcOrd="1" destOrd="0" presId="urn:microsoft.com/office/officeart/2016/7/layout/BasicProcessNew"/>
    <dgm:cxn modelId="{6ACFBA06-8704-4B7C-9F1B-70319D1E0AE9}" type="presParOf" srcId="{721AEE85-5AEA-4A55-876E-CCF1AF4F6F2F}" destId="{44BEF833-51F8-4DB8-B9C7-D59554E5A070}" srcOrd="2" destOrd="0" presId="urn:microsoft.com/office/officeart/2016/7/layout/BasicProcessNew"/>
    <dgm:cxn modelId="{25ED3EAF-9C4A-4A5F-B83C-C2A8FF9933A8}" type="presParOf" srcId="{721AEE85-5AEA-4A55-876E-CCF1AF4F6F2F}" destId="{F4211FD0-E611-4E7B-AF36-BAB97848A9A8}" srcOrd="3" destOrd="0" presId="urn:microsoft.com/office/officeart/2016/7/layout/BasicProcessNew"/>
    <dgm:cxn modelId="{59B864E5-16A9-4929-BEC6-ABB243B1AF06}" type="presParOf" srcId="{721AEE85-5AEA-4A55-876E-CCF1AF4F6F2F}" destId="{DABED315-4311-45A9-A057-F3696446CA81}" srcOrd="4" destOrd="0" presId="urn:microsoft.com/office/officeart/2016/7/layout/BasicProcessNew"/>
    <dgm:cxn modelId="{C6E3D1FD-19BA-409C-B903-604BD673F0EA}" type="presParOf" srcId="{721AEE85-5AEA-4A55-876E-CCF1AF4F6F2F}" destId="{EEA14CFD-EEEE-420F-A997-E48DF2486B8D}" srcOrd="5" destOrd="0" presId="urn:microsoft.com/office/officeart/2016/7/layout/BasicProcessNew"/>
    <dgm:cxn modelId="{2C86FACB-FA3A-4864-93F3-2369D8AFDD21}" type="presParOf" srcId="{721AEE85-5AEA-4A55-876E-CCF1AF4F6F2F}" destId="{13947F5C-1A5F-481F-B4DD-5517F950E7F3}" srcOrd="6" destOrd="0" presId="urn:microsoft.com/office/officeart/2016/7/layout/BasicProcessNew"/>
    <dgm:cxn modelId="{C650B2E5-08BC-4824-BEDC-753EFEF27BF5}" type="presParOf" srcId="{721AEE85-5AEA-4A55-876E-CCF1AF4F6F2F}" destId="{A953E2B6-C0D9-4C8E-ACF5-D70D7195FEE6}" srcOrd="7" destOrd="0" presId="urn:microsoft.com/office/officeart/2016/7/layout/BasicProcessNew"/>
    <dgm:cxn modelId="{A9DFAA15-65D7-43A6-815B-E46E3E565C6F}" type="presParOf" srcId="{721AEE85-5AEA-4A55-876E-CCF1AF4F6F2F}" destId="{55F18B65-3853-4D8F-8971-433C1DE1079D}" srcOrd="8" destOrd="0" presId="urn:microsoft.com/office/officeart/2016/7/layout/BasicProcessNew"/>
    <dgm:cxn modelId="{4A605E85-97B9-4766-B12A-A21989967D8C}" type="presParOf" srcId="{721AEE85-5AEA-4A55-876E-CCF1AF4F6F2F}" destId="{40197466-7CD8-44B7-89A7-98D5D7F1E12D}" srcOrd="9" destOrd="0" presId="urn:microsoft.com/office/officeart/2016/7/layout/BasicProcessNew"/>
    <dgm:cxn modelId="{2A15111A-FDBA-44B7-A207-AEC5048BA86B}" type="presParOf" srcId="{721AEE85-5AEA-4A55-876E-CCF1AF4F6F2F}" destId="{34CD1CF4-7949-4BC5-A40C-FEF11C246DF1}" srcOrd="10" destOrd="0" presId="urn:microsoft.com/office/officeart/2016/7/layout/BasicProcessNew"/>
    <dgm:cxn modelId="{9834BFBD-C904-4EE5-BCB5-75C649EE1770}" type="presParOf" srcId="{721AEE85-5AEA-4A55-876E-CCF1AF4F6F2F}" destId="{8E14F769-0A1D-43E4-A92F-7AE1A2FF78D1}" srcOrd="11" destOrd="0" presId="urn:microsoft.com/office/officeart/2016/7/layout/BasicProcessNew"/>
    <dgm:cxn modelId="{DF83EC78-F36A-4E18-A614-93D94A0DFE96}" type="presParOf" srcId="{721AEE85-5AEA-4A55-876E-CCF1AF4F6F2F}" destId="{0247A99E-0512-447A-B16D-AAC0B27D6335}" srcOrd="12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EA033A5-9743-41DE-8763-63F15827F54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FA1E98-192D-4313-AC83-84A3F22EC6B1}">
      <dgm:prSet phldr="0" custT="1"/>
      <dgm:spPr/>
      <dgm:t>
        <a:bodyPr/>
        <a:lstStyle/>
        <a:p>
          <a:pPr rtl="0"/>
          <a:r>
            <a:rPr lang="en-US" sz="2000" b="1" dirty="0">
              <a:latin typeface="Corbel" panose="020B0503020204020204"/>
            </a:rPr>
            <a:t>Exhibit 1 – SIGNATURE and NOTARY required </a:t>
          </a:r>
          <a:endParaRPr lang="en-US" sz="2000" b="1" dirty="0"/>
        </a:p>
      </dgm:t>
    </dgm:pt>
    <dgm:pt modelId="{CE726F5A-D458-4331-A258-FFEC9C10EC86}" type="parTrans" cxnId="{588A41F9-E4BD-4CD6-994F-122203A47627}">
      <dgm:prSet/>
      <dgm:spPr/>
      <dgm:t>
        <a:bodyPr/>
        <a:lstStyle/>
        <a:p>
          <a:endParaRPr lang="en-US"/>
        </a:p>
      </dgm:t>
    </dgm:pt>
    <dgm:pt modelId="{10F43AB0-CAA2-4B47-B8D5-C2038F1F4534}" type="sibTrans" cxnId="{588A41F9-E4BD-4CD6-994F-122203A47627}">
      <dgm:prSet/>
      <dgm:spPr/>
      <dgm:t>
        <a:bodyPr/>
        <a:lstStyle/>
        <a:p>
          <a:endParaRPr lang="en-US"/>
        </a:p>
      </dgm:t>
    </dgm:pt>
    <dgm:pt modelId="{8CEC1C72-BE56-4706-AB19-51EC79CC4D27}">
      <dgm:prSet custT="1"/>
      <dgm:spPr/>
      <dgm:t>
        <a:bodyPr/>
        <a:lstStyle/>
        <a:p>
          <a:pPr rtl="0"/>
          <a:r>
            <a:rPr lang="en-US" sz="2000" b="1" dirty="0">
              <a:latin typeface="Corbel" panose="020B0503020204020204"/>
            </a:rPr>
            <a:t>Exhibit 2</a:t>
          </a:r>
          <a:r>
            <a:rPr lang="en-US" sz="1600" b="1" dirty="0">
              <a:latin typeface="Corbel" panose="020B0503020204020204"/>
            </a:rPr>
            <a:t> – </a:t>
          </a:r>
          <a:r>
            <a:rPr lang="en-US" sz="2000" b="1" dirty="0">
              <a:latin typeface="Corbel" panose="020B0503020204020204"/>
            </a:rPr>
            <a:t>Signature required </a:t>
          </a:r>
        </a:p>
      </dgm:t>
    </dgm:pt>
    <dgm:pt modelId="{57E21F97-3959-4061-9230-2E6C3E020591}" type="parTrans" cxnId="{63AF8AAC-B2A0-43F6-BEB2-A0F8577E31F2}">
      <dgm:prSet/>
      <dgm:spPr/>
      <dgm:t>
        <a:bodyPr/>
        <a:lstStyle/>
        <a:p>
          <a:endParaRPr lang="en-US"/>
        </a:p>
      </dgm:t>
    </dgm:pt>
    <dgm:pt modelId="{237D5FDC-30FC-478D-AD1B-7C3A386BE78E}" type="sibTrans" cxnId="{63AF8AAC-B2A0-43F6-BEB2-A0F8577E31F2}">
      <dgm:prSet/>
      <dgm:spPr/>
      <dgm:t>
        <a:bodyPr/>
        <a:lstStyle/>
        <a:p>
          <a:endParaRPr lang="en-US"/>
        </a:p>
      </dgm:t>
    </dgm:pt>
    <dgm:pt modelId="{40DFD952-D068-4A06-8390-EC9980EA2AEA}">
      <dgm:prSet phldr="0" custT="1"/>
      <dgm:spPr/>
      <dgm:t>
        <a:bodyPr/>
        <a:lstStyle/>
        <a:p>
          <a:pPr rtl="0"/>
          <a:r>
            <a:rPr lang="en-US" sz="2000" b="1" dirty="0">
              <a:latin typeface="Corbel" panose="020B0503020204020204"/>
            </a:rPr>
            <a:t>Exhibit 4 </a:t>
          </a:r>
          <a:r>
            <a:rPr lang="en-US" sz="1600" b="1" dirty="0">
              <a:latin typeface="Corbel" panose="020B0503020204020204"/>
            </a:rPr>
            <a:t>– </a:t>
          </a:r>
          <a:r>
            <a:rPr lang="en-US" sz="2000" b="1" dirty="0">
              <a:latin typeface="Corbel" panose="020B0503020204020204"/>
            </a:rPr>
            <a:t>Signature required </a:t>
          </a:r>
        </a:p>
      </dgm:t>
    </dgm:pt>
    <dgm:pt modelId="{47850F31-445C-4763-B179-C10D15C3C0D7}" type="parTrans" cxnId="{001165D3-FB86-46FD-848C-712CBFF5A987}">
      <dgm:prSet/>
      <dgm:spPr/>
      <dgm:t>
        <a:bodyPr/>
        <a:lstStyle/>
        <a:p>
          <a:endParaRPr lang="en-US"/>
        </a:p>
      </dgm:t>
    </dgm:pt>
    <dgm:pt modelId="{0A6211A5-7D18-4EA7-BBF6-7AD5CC7D81B4}" type="sibTrans" cxnId="{001165D3-FB86-46FD-848C-712CBFF5A987}">
      <dgm:prSet/>
      <dgm:spPr/>
      <dgm:t>
        <a:bodyPr/>
        <a:lstStyle/>
        <a:p>
          <a:endParaRPr lang="en-US"/>
        </a:p>
      </dgm:t>
    </dgm:pt>
    <dgm:pt modelId="{C09F1F04-D4B0-477C-AFDE-4D6EED561729}">
      <dgm:prSet phldr="0" custT="1"/>
      <dgm:spPr/>
      <dgm:t>
        <a:bodyPr/>
        <a:lstStyle/>
        <a:p>
          <a:pPr rtl="0"/>
          <a:r>
            <a:rPr lang="en-US" sz="2000" b="1" dirty="0">
              <a:latin typeface="Corbel" panose="020B0503020204020204"/>
            </a:rPr>
            <a:t>Exhibit 5</a:t>
          </a:r>
          <a:r>
            <a:rPr lang="en-US" sz="1600" b="1" dirty="0">
              <a:latin typeface="Corbel" panose="020B0503020204020204"/>
            </a:rPr>
            <a:t> – </a:t>
          </a:r>
          <a:r>
            <a:rPr lang="en-US" sz="2000" b="1" dirty="0">
              <a:latin typeface="Corbel" panose="020B0503020204020204"/>
            </a:rPr>
            <a:t>Signature required </a:t>
          </a:r>
        </a:p>
      </dgm:t>
    </dgm:pt>
    <dgm:pt modelId="{4F6D5558-EE07-4DDD-A1C0-C148CCC3C261}" type="parTrans" cxnId="{AC319CE0-6B53-43BA-8CF4-E06D0CD21ACB}">
      <dgm:prSet/>
      <dgm:spPr/>
      <dgm:t>
        <a:bodyPr/>
        <a:lstStyle/>
        <a:p>
          <a:endParaRPr lang="en-US"/>
        </a:p>
      </dgm:t>
    </dgm:pt>
    <dgm:pt modelId="{CA5EC360-DD07-4965-9104-6F94D8433901}" type="sibTrans" cxnId="{AC319CE0-6B53-43BA-8CF4-E06D0CD21ACB}">
      <dgm:prSet/>
      <dgm:spPr/>
      <dgm:t>
        <a:bodyPr/>
        <a:lstStyle/>
        <a:p>
          <a:endParaRPr lang="en-US"/>
        </a:p>
      </dgm:t>
    </dgm:pt>
    <dgm:pt modelId="{C0DDA2E0-405B-4C84-A7CB-4E8AC8FD9E6D}">
      <dgm:prSet phldr="0" custT="1"/>
      <dgm:spPr/>
      <dgm:t>
        <a:bodyPr/>
        <a:lstStyle/>
        <a:p>
          <a:pPr rtl="0"/>
          <a:r>
            <a:rPr lang="en-US" sz="2000" b="1" dirty="0">
              <a:latin typeface="Corbel" panose="020B0503020204020204"/>
            </a:rPr>
            <a:t>Exhibit 6 - Signature required</a:t>
          </a:r>
        </a:p>
      </dgm:t>
    </dgm:pt>
    <dgm:pt modelId="{E3B661BB-88AB-4688-BDE0-E5357D9CAD61}" type="parTrans" cxnId="{81DBF67B-AF47-4110-8BC2-E985A37CC4F7}">
      <dgm:prSet/>
      <dgm:spPr/>
      <dgm:t>
        <a:bodyPr/>
        <a:lstStyle/>
        <a:p>
          <a:endParaRPr lang="en-US"/>
        </a:p>
      </dgm:t>
    </dgm:pt>
    <dgm:pt modelId="{371309DD-B5E3-47EC-BCA6-779C757C08B7}" type="sibTrans" cxnId="{81DBF67B-AF47-4110-8BC2-E985A37CC4F7}">
      <dgm:prSet/>
      <dgm:spPr/>
      <dgm:t>
        <a:bodyPr/>
        <a:lstStyle/>
        <a:p>
          <a:endParaRPr lang="en-US"/>
        </a:p>
      </dgm:t>
    </dgm:pt>
    <dgm:pt modelId="{693A31D9-B794-46FC-8BA4-DA5A4D990B36}">
      <dgm:prSet phldr="0" custT="1"/>
      <dgm:spPr/>
      <dgm:t>
        <a:bodyPr/>
        <a:lstStyle/>
        <a:p>
          <a:pPr rtl="0"/>
          <a:r>
            <a:rPr lang="en-US" sz="2000" b="1" dirty="0">
              <a:latin typeface="Corbel" panose="020B0503020204020204"/>
            </a:rPr>
            <a:t>Exhibit 8 –Signature required</a:t>
          </a:r>
        </a:p>
      </dgm:t>
    </dgm:pt>
    <dgm:pt modelId="{702CB819-8E97-425F-8DFB-AD91C5F7965F}" type="parTrans" cxnId="{7509F29D-780C-4EAE-BF69-CA55210596E6}">
      <dgm:prSet/>
      <dgm:spPr/>
      <dgm:t>
        <a:bodyPr/>
        <a:lstStyle/>
        <a:p>
          <a:endParaRPr lang="en-US"/>
        </a:p>
      </dgm:t>
    </dgm:pt>
    <dgm:pt modelId="{7222C4AF-B2EA-4B5F-A521-818BD51E0CD6}" type="sibTrans" cxnId="{7509F29D-780C-4EAE-BF69-CA55210596E6}">
      <dgm:prSet/>
      <dgm:spPr/>
      <dgm:t>
        <a:bodyPr/>
        <a:lstStyle/>
        <a:p>
          <a:endParaRPr lang="en-US"/>
        </a:p>
      </dgm:t>
    </dgm:pt>
    <dgm:pt modelId="{2E309042-6601-42EC-AED0-9276D97D0B82}">
      <dgm:prSet phldr="0" custT="1"/>
      <dgm:spPr/>
      <dgm:t>
        <a:bodyPr/>
        <a:lstStyle/>
        <a:p>
          <a:pPr rtl="0"/>
          <a:r>
            <a:rPr lang="en-US" sz="2000" b="1" dirty="0">
              <a:latin typeface="Corbel" panose="020B0503020204020204"/>
            </a:rPr>
            <a:t>Exhibit 9 -  Signature required</a:t>
          </a:r>
        </a:p>
      </dgm:t>
    </dgm:pt>
    <dgm:pt modelId="{8395C80B-8E4F-40BA-9721-5C26F52F3BB3}" type="parTrans" cxnId="{696068E6-D218-42D6-906D-6AE416F5C77E}">
      <dgm:prSet/>
      <dgm:spPr/>
      <dgm:t>
        <a:bodyPr/>
        <a:lstStyle/>
        <a:p>
          <a:endParaRPr lang="en-US"/>
        </a:p>
      </dgm:t>
    </dgm:pt>
    <dgm:pt modelId="{CFE554AF-DD43-4302-BF7B-AFDA92D2AA05}" type="sibTrans" cxnId="{696068E6-D218-42D6-906D-6AE416F5C77E}">
      <dgm:prSet/>
      <dgm:spPr/>
      <dgm:t>
        <a:bodyPr/>
        <a:lstStyle/>
        <a:p>
          <a:endParaRPr lang="en-US"/>
        </a:p>
      </dgm:t>
    </dgm:pt>
    <dgm:pt modelId="{177276A9-3769-466D-B9FB-BC9876A74D1F}">
      <dgm:prSet phldr="0" custT="1"/>
      <dgm:spPr/>
      <dgm:t>
        <a:bodyPr/>
        <a:lstStyle/>
        <a:p>
          <a:pPr rtl="0"/>
          <a:r>
            <a:rPr lang="en-US" sz="2000" b="1" dirty="0">
              <a:latin typeface="Corbel" panose="020B0503020204020204"/>
            </a:rPr>
            <a:t>Exhibit 12 – Signature required </a:t>
          </a:r>
        </a:p>
      </dgm:t>
    </dgm:pt>
    <dgm:pt modelId="{E8FFD264-1B16-4C36-846D-ACD1595BD3BC}" type="parTrans" cxnId="{439962C5-3CD9-4825-99CE-CBF2EBB6336B}">
      <dgm:prSet/>
      <dgm:spPr/>
      <dgm:t>
        <a:bodyPr/>
        <a:lstStyle/>
        <a:p>
          <a:endParaRPr lang="en-US"/>
        </a:p>
      </dgm:t>
    </dgm:pt>
    <dgm:pt modelId="{BE5EFC1A-1E4C-42C6-B170-FE844D4D61F0}" type="sibTrans" cxnId="{439962C5-3CD9-4825-99CE-CBF2EBB6336B}">
      <dgm:prSet/>
      <dgm:spPr/>
      <dgm:t>
        <a:bodyPr/>
        <a:lstStyle/>
        <a:p>
          <a:endParaRPr lang="en-US"/>
        </a:p>
      </dgm:t>
    </dgm:pt>
    <dgm:pt modelId="{8D07A118-6684-4E70-8233-53030C42249C}">
      <dgm:prSet phldr="0"/>
      <dgm:spPr/>
      <dgm:t>
        <a:bodyPr/>
        <a:lstStyle/>
        <a:p>
          <a:pPr rtl="0"/>
          <a:r>
            <a:rPr lang="en-US" b="1" dirty="0">
              <a:latin typeface="Corbel" panose="020B0503020204020204"/>
            </a:rPr>
            <a:t>Acknowledgment of any Addenda Issued in this RFQ- Signature Required</a:t>
          </a:r>
          <a:r>
            <a:rPr lang="en-US" dirty="0">
              <a:latin typeface="Corbel" panose="020B0503020204020204"/>
            </a:rPr>
            <a:t> </a:t>
          </a:r>
        </a:p>
      </dgm:t>
    </dgm:pt>
    <dgm:pt modelId="{3A6C932C-886B-47C4-BCA8-F6CEB0D059CB}" type="parTrans" cxnId="{0A33E577-0DCB-4E55-A09B-38BD3E928EE8}">
      <dgm:prSet/>
      <dgm:spPr/>
      <dgm:t>
        <a:bodyPr/>
        <a:lstStyle/>
        <a:p>
          <a:endParaRPr lang="en-US"/>
        </a:p>
      </dgm:t>
    </dgm:pt>
    <dgm:pt modelId="{FC7B87EF-3B3D-441F-8626-4AF5C00FFE47}" type="sibTrans" cxnId="{0A33E577-0DCB-4E55-A09B-38BD3E928EE8}">
      <dgm:prSet/>
      <dgm:spPr/>
      <dgm:t>
        <a:bodyPr/>
        <a:lstStyle/>
        <a:p>
          <a:endParaRPr lang="en-US"/>
        </a:p>
      </dgm:t>
    </dgm:pt>
    <dgm:pt modelId="{3BFA6A4B-1B14-49FF-BCB6-F7FD08F31156}" type="pres">
      <dgm:prSet presAssocID="{9EA033A5-9743-41DE-8763-63F15827F547}" presName="vert0" presStyleCnt="0">
        <dgm:presLayoutVars>
          <dgm:dir/>
          <dgm:animOne val="branch"/>
          <dgm:animLvl val="lvl"/>
        </dgm:presLayoutVars>
      </dgm:prSet>
      <dgm:spPr/>
    </dgm:pt>
    <dgm:pt modelId="{FEEF0C33-4B64-4409-A995-745758B102EA}" type="pres">
      <dgm:prSet presAssocID="{F3FA1E98-192D-4313-AC83-84A3F22EC6B1}" presName="thickLine" presStyleLbl="alignNode1" presStyleIdx="0" presStyleCnt="9"/>
      <dgm:spPr/>
    </dgm:pt>
    <dgm:pt modelId="{FF042D85-1191-4796-B676-4DBA0193A472}" type="pres">
      <dgm:prSet presAssocID="{F3FA1E98-192D-4313-AC83-84A3F22EC6B1}" presName="horz1" presStyleCnt="0"/>
      <dgm:spPr/>
    </dgm:pt>
    <dgm:pt modelId="{5FBE7E97-0CD4-4052-9B8B-0F50735DF4C9}" type="pres">
      <dgm:prSet presAssocID="{F3FA1E98-192D-4313-AC83-84A3F22EC6B1}" presName="tx1" presStyleLbl="revTx" presStyleIdx="0" presStyleCnt="9"/>
      <dgm:spPr/>
    </dgm:pt>
    <dgm:pt modelId="{164E2A37-05EF-48E7-8C22-3BE36AE9A053}" type="pres">
      <dgm:prSet presAssocID="{F3FA1E98-192D-4313-AC83-84A3F22EC6B1}" presName="vert1" presStyleCnt="0"/>
      <dgm:spPr/>
    </dgm:pt>
    <dgm:pt modelId="{2360038D-621B-4ECD-973B-3CA12F798DE0}" type="pres">
      <dgm:prSet presAssocID="{8CEC1C72-BE56-4706-AB19-51EC79CC4D27}" presName="thickLine" presStyleLbl="alignNode1" presStyleIdx="1" presStyleCnt="9"/>
      <dgm:spPr/>
    </dgm:pt>
    <dgm:pt modelId="{5272CE2F-3067-4240-813F-77729C82B352}" type="pres">
      <dgm:prSet presAssocID="{8CEC1C72-BE56-4706-AB19-51EC79CC4D27}" presName="horz1" presStyleCnt="0"/>
      <dgm:spPr/>
    </dgm:pt>
    <dgm:pt modelId="{5EDFBD5E-7A80-4D8D-8080-0F25E03A16CD}" type="pres">
      <dgm:prSet presAssocID="{8CEC1C72-BE56-4706-AB19-51EC79CC4D27}" presName="tx1" presStyleLbl="revTx" presStyleIdx="1" presStyleCnt="9"/>
      <dgm:spPr/>
    </dgm:pt>
    <dgm:pt modelId="{507A021D-A30D-4EF6-A705-6A845DA3CDD1}" type="pres">
      <dgm:prSet presAssocID="{8CEC1C72-BE56-4706-AB19-51EC79CC4D27}" presName="vert1" presStyleCnt="0"/>
      <dgm:spPr/>
    </dgm:pt>
    <dgm:pt modelId="{EF443072-FA9A-4A24-A8AC-406AD0E8E80A}" type="pres">
      <dgm:prSet presAssocID="{40DFD952-D068-4A06-8390-EC9980EA2AEA}" presName="thickLine" presStyleLbl="alignNode1" presStyleIdx="2" presStyleCnt="9"/>
      <dgm:spPr/>
    </dgm:pt>
    <dgm:pt modelId="{F8ABCCC7-6E32-4386-A20A-2FB54F922E6F}" type="pres">
      <dgm:prSet presAssocID="{40DFD952-D068-4A06-8390-EC9980EA2AEA}" presName="horz1" presStyleCnt="0"/>
      <dgm:spPr/>
    </dgm:pt>
    <dgm:pt modelId="{28CCC5AC-F8E2-4484-AA90-F4BCEE2FF470}" type="pres">
      <dgm:prSet presAssocID="{40DFD952-D068-4A06-8390-EC9980EA2AEA}" presName="tx1" presStyleLbl="revTx" presStyleIdx="2" presStyleCnt="9"/>
      <dgm:spPr/>
    </dgm:pt>
    <dgm:pt modelId="{B14CE278-E1C8-4A14-B317-E3ABDB50794B}" type="pres">
      <dgm:prSet presAssocID="{40DFD952-D068-4A06-8390-EC9980EA2AEA}" presName="vert1" presStyleCnt="0"/>
      <dgm:spPr/>
    </dgm:pt>
    <dgm:pt modelId="{422D4A87-B635-49DC-8D65-C322B989DCA7}" type="pres">
      <dgm:prSet presAssocID="{C09F1F04-D4B0-477C-AFDE-4D6EED561729}" presName="thickLine" presStyleLbl="alignNode1" presStyleIdx="3" presStyleCnt="9"/>
      <dgm:spPr/>
    </dgm:pt>
    <dgm:pt modelId="{D5F7F749-C76E-44C3-858C-5DB2D22E1BE9}" type="pres">
      <dgm:prSet presAssocID="{C09F1F04-D4B0-477C-AFDE-4D6EED561729}" presName="horz1" presStyleCnt="0"/>
      <dgm:spPr/>
    </dgm:pt>
    <dgm:pt modelId="{F2B02280-0E6C-4FE1-8E6D-BE4C0D6BAAC7}" type="pres">
      <dgm:prSet presAssocID="{C09F1F04-D4B0-477C-AFDE-4D6EED561729}" presName="tx1" presStyleLbl="revTx" presStyleIdx="3" presStyleCnt="9"/>
      <dgm:spPr/>
    </dgm:pt>
    <dgm:pt modelId="{75C45596-967D-46E6-A51C-AC350F3F2801}" type="pres">
      <dgm:prSet presAssocID="{C09F1F04-D4B0-477C-AFDE-4D6EED561729}" presName="vert1" presStyleCnt="0"/>
      <dgm:spPr/>
    </dgm:pt>
    <dgm:pt modelId="{D56A2039-B3B3-4713-B58F-681F9BC8C579}" type="pres">
      <dgm:prSet presAssocID="{C0DDA2E0-405B-4C84-A7CB-4E8AC8FD9E6D}" presName="thickLine" presStyleLbl="alignNode1" presStyleIdx="4" presStyleCnt="9"/>
      <dgm:spPr/>
    </dgm:pt>
    <dgm:pt modelId="{18241086-9633-4583-878D-6ED302A8C73C}" type="pres">
      <dgm:prSet presAssocID="{C0DDA2E0-405B-4C84-A7CB-4E8AC8FD9E6D}" presName="horz1" presStyleCnt="0"/>
      <dgm:spPr/>
    </dgm:pt>
    <dgm:pt modelId="{D09302A7-2CF9-4D90-8B8D-30317A70189C}" type="pres">
      <dgm:prSet presAssocID="{C0DDA2E0-405B-4C84-A7CB-4E8AC8FD9E6D}" presName="tx1" presStyleLbl="revTx" presStyleIdx="4" presStyleCnt="9"/>
      <dgm:spPr/>
    </dgm:pt>
    <dgm:pt modelId="{538A759E-73A1-4199-9287-43E8A4E8FD26}" type="pres">
      <dgm:prSet presAssocID="{C0DDA2E0-405B-4C84-A7CB-4E8AC8FD9E6D}" presName="vert1" presStyleCnt="0"/>
      <dgm:spPr/>
    </dgm:pt>
    <dgm:pt modelId="{4E178935-A46E-4DF2-8A67-B59FA29C0F27}" type="pres">
      <dgm:prSet presAssocID="{693A31D9-B794-46FC-8BA4-DA5A4D990B36}" presName="thickLine" presStyleLbl="alignNode1" presStyleIdx="5" presStyleCnt="9"/>
      <dgm:spPr/>
    </dgm:pt>
    <dgm:pt modelId="{47C4C8A1-B037-49E1-8E38-2715ABAC6942}" type="pres">
      <dgm:prSet presAssocID="{693A31D9-B794-46FC-8BA4-DA5A4D990B36}" presName="horz1" presStyleCnt="0"/>
      <dgm:spPr/>
    </dgm:pt>
    <dgm:pt modelId="{277FF0DE-D618-40AA-BEBE-59AD2CC1E43B}" type="pres">
      <dgm:prSet presAssocID="{693A31D9-B794-46FC-8BA4-DA5A4D990B36}" presName="tx1" presStyleLbl="revTx" presStyleIdx="5" presStyleCnt="9"/>
      <dgm:spPr/>
    </dgm:pt>
    <dgm:pt modelId="{CAFA9002-A456-4E3A-AE74-64452115A5C9}" type="pres">
      <dgm:prSet presAssocID="{693A31D9-B794-46FC-8BA4-DA5A4D990B36}" presName="vert1" presStyleCnt="0"/>
      <dgm:spPr/>
    </dgm:pt>
    <dgm:pt modelId="{70203B93-E6E2-47FA-BECB-5466A7D394A6}" type="pres">
      <dgm:prSet presAssocID="{2E309042-6601-42EC-AED0-9276D97D0B82}" presName="thickLine" presStyleLbl="alignNode1" presStyleIdx="6" presStyleCnt="9"/>
      <dgm:spPr/>
    </dgm:pt>
    <dgm:pt modelId="{05679FCE-DA11-4D49-B914-41FABFAA7B64}" type="pres">
      <dgm:prSet presAssocID="{2E309042-6601-42EC-AED0-9276D97D0B82}" presName="horz1" presStyleCnt="0"/>
      <dgm:spPr/>
    </dgm:pt>
    <dgm:pt modelId="{EA2B773C-4ED6-4EF3-8C13-6D0343C02DD1}" type="pres">
      <dgm:prSet presAssocID="{2E309042-6601-42EC-AED0-9276D97D0B82}" presName="tx1" presStyleLbl="revTx" presStyleIdx="6" presStyleCnt="9"/>
      <dgm:spPr/>
    </dgm:pt>
    <dgm:pt modelId="{3F78E7A9-C7C2-4723-80E1-0144DFCCE31E}" type="pres">
      <dgm:prSet presAssocID="{2E309042-6601-42EC-AED0-9276D97D0B82}" presName="vert1" presStyleCnt="0"/>
      <dgm:spPr/>
    </dgm:pt>
    <dgm:pt modelId="{8D9B00CC-6F5D-414F-9170-36B25EB96FEB}" type="pres">
      <dgm:prSet presAssocID="{177276A9-3769-466D-B9FB-BC9876A74D1F}" presName="thickLine" presStyleLbl="alignNode1" presStyleIdx="7" presStyleCnt="9"/>
      <dgm:spPr/>
    </dgm:pt>
    <dgm:pt modelId="{7F3F1DE6-A3D9-4738-A562-290ABC4695AC}" type="pres">
      <dgm:prSet presAssocID="{177276A9-3769-466D-B9FB-BC9876A74D1F}" presName="horz1" presStyleCnt="0"/>
      <dgm:spPr/>
    </dgm:pt>
    <dgm:pt modelId="{1E8E3D27-61F2-4F52-BF45-4F96225F00CF}" type="pres">
      <dgm:prSet presAssocID="{177276A9-3769-466D-B9FB-BC9876A74D1F}" presName="tx1" presStyleLbl="revTx" presStyleIdx="7" presStyleCnt="9"/>
      <dgm:spPr/>
    </dgm:pt>
    <dgm:pt modelId="{194B365F-E204-4C78-B86E-5ACD8D149ED1}" type="pres">
      <dgm:prSet presAssocID="{177276A9-3769-466D-B9FB-BC9876A74D1F}" presName="vert1" presStyleCnt="0"/>
      <dgm:spPr/>
    </dgm:pt>
    <dgm:pt modelId="{EE26F4F1-589B-4E4D-9383-489A97E9FC86}" type="pres">
      <dgm:prSet presAssocID="{8D07A118-6684-4E70-8233-53030C42249C}" presName="thickLine" presStyleLbl="alignNode1" presStyleIdx="8" presStyleCnt="9"/>
      <dgm:spPr/>
    </dgm:pt>
    <dgm:pt modelId="{B6B337FE-328E-4BE1-B5DF-435D5A6A7A6C}" type="pres">
      <dgm:prSet presAssocID="{8D07A118-6684-4E70-8233-53030C42249C}" presName="horz1" presStyleCnt="0"/>
      <dgm:spPr/>
    </dgm:pt>
    <dgm:pt modelId="{0A25E772-E772-4AD2-A28A-0C70C1BC72F4}" type="pres">
      <dgm:prSet presAssocID="{8D07A118-6684-4E70-8233-53030C42249C}" presName="tx1" presStyleLbl="revTx" presStyleIdx="8" presStyleCnt="9"/>
      <dgm:spPr/>
    </dgm:pt>
    <dgm:pt modelId="{39DDDE98-BE66-4362-8A8E-48BEC207C93F}" type="pres">
      <dgm:prSet presAssocID="{8D07A118-6684-4E70-8233-53030C42249C}" presName="vert1" presStyleCnt="0"/>
      <dgm:spPr/>
    </dgm:pt>
  </dgm:ptLst>
  <dgm:cxnLst>
    <dgm:cxn modelId="{17B3B000-2BDC-4C5D-B27D-CB3889497E07}" type="presOf" srcId="{2E309042-6601-42EC-AED0-9276D97D0B82}" destId="{EA2B773C-4ED6-4EF3-8C13-6D0343C02DD1}" srcOrd="0" destOrd="0" presId="urn:microsoft.com/office/officeart/2008/layout/LinedList"/>
    <dgm:cxn modelId="{C29C1D0F-1C55-4116-AD72-287444633CAF}" type="presOf" srcId="{693A31D9-B794-46FC-8BA4-DA5A4D990B36}" destId="{277FF0DE-D618-40AA-BEBE-59AD2CC1E43B}" srcOrd="0" destOrd="0" presId="urn:microsoft.com/office/officeart/2008/layout/LinedList"/>
    <dgm:cxn modelId="{CB58E312-817B-4E9D-B7CC-F23643B7E339}" type="presOf" srcId="{C0DDA2E0-405B-4C84-A7CB-4E8AC8FD9E6D}" destId="{D09302A7-2CF9-4D90-8B8D-30317A70189C}" srcOrd="0" destOrd="0" presId="urn:microsoft.com/office/officeart/2008/layout/LinedList"/>
    <dgm:cxn modelId="{24013336-0320-4936-8552-3A25B8FBF518}" type="presOf" srcId="{C09F1F04-D4B0-477C-AFDE-4D6EED561729}" destId="{F2B02280-0E6C-4FE1-8E6D-BE4C0D6BAAC7}" srcOrd="0" destOrd="0" presId="urn:microsoft.com/office/officeart/2008/layout/LinedList"/>
    <dgm:cxn modelId="{6DB7A13C-12E1-4507-B5F1-D4D844FAA46A}" type="presOf" srcId="{9EA033A5-9743-41DE-8763-63F15827F547}" destId="{3BFA6A4B-1B14-49FF-BCB6-F7FD08F31156}" srcOrd="0" destOrd="0" presId="urn:microsoft.com/office/officeart/2008/layout/LinedList"/>
    <dgm:cxn modelId="{B9545563-93BA-4184-95C4-3EBD0A91CED5}" type="presOf" srcId="{8D07A118-6684-4E70-8233-53030C42249C}" destId="{0A25E772-E772-4AD2-A28A-0C70C1BC72F4}" srcOrd="0" destOrd="0" presId="urn:microsoft.com/office/officeart/2008/layout/LinedList"/>
    <dgm:cxn modelId="{0A33E577-0DCB-4E55-A09B-38BD3E928EE8}" srcId="{9EA033A5-9743-41DE-8763-63F15827F547}" destId="{8D07A118-6684-4E70-8233-53030C42249C}" srcOrd="8" destOrd="0" parTransId="{3A6C932C-886B-47C4-BCA8-F6CEB0D059CB}" sibTransId="{FC7B87EF-3B3D-441F-8626-4AF5C00FFE47}"/>
    <dgm:cxn modelId="{81DBF67B-AF47-4110-8BC2-E985A37CC4F7}" srcId="{9EA033A5-9743-41DE-8763-63F15827F547}" destId="{C0DDA2E0-405B-4C84-A7CB-4E8AC8FD9E6D}" srcOrd="4" destOrd="0" parTransId="{E3B661BB-88AB-4688-BDE0-E5357D9CAD61}" sibTransId="{371309DD-B5E3-47EC-BCA6-779C757C08B7}"/>
    <dgm:cxn modelId="{2D2F8985-E347-4C2A-8DEA-B6587D1A6191}" type="presOf" srcId="{177276A9-3769-466D-B9FB-BC9876A74D1F}" destId="{1E8E3D27-61F2-4F52-BF45-4F96225F00CF}" srcOrd="0" destOrd="0" presId="urn:microsoft.com/office/officeart/2008/layout/LinedList"/>
    <dgm:cxn modelId="{7509F29D-780C-4EAE-BF69-CA55210596E6}" srcId="{9EA033A5-9743-41DE-8763-63F15827F547}" destId="{693A31D9-B794-46FC-8BA4-DA5A4D990B36}" srcOrd="5" destOrd="0" parTransId="{702CB819-8E97-425F-8DFB-AD91C5F7965F}" sibTransId="{7222C4AF-B2EA-4B5F-A521-818BD51E0CD6}"/>
    <dgm:cxn modelId="{C5AE019F-99B3-4C6E-9F31-76D833C1F69A}" type="presOf" srcId="{40DFD952-D068-4A06-8390-EC9980EA2AEA}" destId="{28CCC5AC-F8E2-4484-AA90-F4BCEE2FF470}" srcOrd="0" destOrd="0" presId="urn:microsoft.com/office/officeart/2008/layout/LinedList"/>
    <dgm:cxn modelId="{8DB129A8-F719-4BCE-9C91-CE56C101C957}" type="presOf" srcId="{8CEC1C72-BE56-4706-AB19-51EC79CC4D27}" destId="{5EDFBD5E-7A80-4D8D-8080-0F25E03A16CD}" srcOrd="0" destOrd="0" presId="urn:microsoft.com/office/officeart/2008/layout/LinedList"/>
    <dgm:cxn modelId="{63AF8AAC-B2A0-43F6-BEB2-A0F8577E31F2}" srcId="{9EA033A5-9743-41DE-8763-63F15827F547}" destId="{8CEC1C72-BE56-4706-AB19-51EC79CC4D27}" srcOrd="1" destOrd="0" parTransId="{57E21F97-3959-4061-9230-2E6C3E020591}" sibTransId="{237D5FDC-30FC-478D-AD1B-7C3A386BE78E}"/>
    <dgm:cxn modelId="{439962C5-3CD9-4825-99CE-CBF2EBB6336B}" srcId="{9EA033A5-9743-41DE-8763-63F15827F547}" destId="{177276A9-3769-466D-B9FB-BC9876A74D1F}" srcOrd="7" destOrd="0" parTransId="{E8FFD264-1B16-4C36-846D-ACD1595BD3BC}" sibTransId="{BE5EFC1A-1E4C-42C6-B170-FE844D4D61F0}"/>
    <dgm:cxn modelId="{48A7B1CE-6984-4AF0-A554-FD0A6A37C74C}" type="presOf" srcId="{F3FA1E98-192D-4313-AC83-84A3F22EC6B1}" destId="{5FBE7E97-0CD4-4052-9B8B-0F50735DF4C9}" srcOrd="0" destOrd="0" presId="urn:microsoft.com/office/officeart/2008/layout/LinedList"/>
    <dgm:cxn modelId="{001165D3-FB86-46FD-848C-712CBFF5A987}" srcId="{9EA033A5-9743-41DE-8763-63F15827F547}" destId="{40DFD952-D068-4A06-8390-EC9980EA2AEA}" srcOrd="2" destOrd="0" parTransId="{47850F31-445C-4763-B179-C10D15C3C0D7}" sibTransId="{0A6211A5-7D18-4EA7-BBF6-7AD5CC7D81B4}"/>
    <dgm:cxn modelId="{AC319CE0-6B53-43BA-8CF4-E06D0CD21ACB}" srcId="{9EA033A5-9743-41DE-8763-63F15827F547}" destId="{C09F1F04-D4B0-477C-AFDE-4D6EED561729}" srcOrd="3" destOrd="0" parTransId="{4F6D5558-EE07-4DDD-A1C0-C148CCC3C261}" sibTransId="{CA5EC360-DD07-4965-9104-6F94D8433901}"/>
    <dgm:cxn modelId="{696068E6-D218-42D6-906D-6AE416F5C77E}" srcId="{9EA033A5-9743-41DE-8763-63F15827F547}" destId="{2E309042-6601-42EC-AED0-9276D97D0B82}" srcOrd="6" destOrd="0" parTransId="{8395C80B-8E4F-40BA-9721-5C26F52F3BB3}" sibTransId="{CFE554AF-DD43-4302-BF7B-AFDA92D2AA05}"/>
    <dgm:cxn modelId="{588A41F9-E4BD-4CD6-994F-122203A47627}" srcId="{9EA033A5-9743-41DE-8763-63F15827F547}" destId="{F3FA1E98-192D-4313-AC83-84A3F22EC6B1}" srcOrd="0" destOrd="0" parTransId="{CE726F5A-D458-4331-A258-FFEC9C10EC86}" sibTransId="{10F43AB0-CAA2-4B47-B8D5-C2038F1F4534}"/>
    <dgm:cxn modelId="{BD6D6B33-C9FD-41A0-B08A-32E28211C668}" type="presParOf" srcId="{3BFA6A4B-1B14-49FF-BCB6-F7FD08F31156}" destId="{FEEF0C33-4B64-4409-A995-745758B102EA}" srcOrd="0" destOrd="0" presId="urn:microsoft.com/office/officeart/2008/layout/LinedList"/>
    <dgm:cxn modelId="{37215778-B47B-4B47-9258-FF4E81327CDB}" type="presParOf" srcId="{3BFA6A4B-1B14-49FF-BCB6-F7FD08F31156}" destId="{FF042D85-1191-4796-B676-4DBA0193A472}" srcOrd="1" destOrd="0" presId="urn:microsoft.com/office/officeart/2008/layout/LinedList"/>
    <dgm:cxn modelId="{BD34D2C3-176B-4CFB-AA48-0E684C4D02D8}" type="presParOf" srcId="{FF042D85-1191-4796-B676-4DBA0193A472}" destId="{5FBE7E97-0CD4-4052-9B8B-0F50735DF4C9}" srcOrd="0" destOrd="0" presId="urn:microsoft.com/office/officeart/2008/layout/LinedList"/>
    <dgm:cxn modelId="{EBB232B9-6615-409F-B942-03BAA411A817}" type="presParOf" srcId="{FF042D85-1191-4796-B676-4DBA0193A472}" destId="{164E2A37-05EF-48E7-8C22-3BE36AE9A053}" srcOrd="1" destOrd="0" presId="urn:microsoft.com/office/officeart/2008/layout/LinedList"/>
    <dgm:cxn modelId="{20F01F00-D287-4F21-9964-6D98DA0FACEA}" type="presParOf" srcId="{3BFA6A4B-1B14-49FF-BCB6-F7FD08F31156}" destId="{2360038D-621B-4ECD-973B-3CA12F798DE0}" srcOrd="2" destOrd="0" presId="urn:microsoft.com/office/officeart/2008/layout/LinedList"/>
    <dgm:cxn modelId="{07EF74B0-59C0-4667-9BF9-ED80CC27C603}" type="presParOf" srcId="{3BFA6A4B-1B14-49FF-BCB6-F7FD08F31156}" destId="{5272CE2F-3067-4240-813F-77729C82B352}" srcOrd="3" destOrd="0" presId="urn:microsoft.com/office/officeart/2008/layout/LinedList"/>
    <dgm:cxn modelId="{354A35BA-D9C5-4D6F-9A3E-BC32EFA55740}" type="presParOf" srcId="{5272CE2F-3067-4240-813F-77729C82B352}" destId="{5EDFBD5E-7A80-4D8D-8080-0F25E03A16CD}" srcOrd="0" destOrd="0" presId="urn:microsoft.com/office/officeart/2008/layout/LinedList"/>
    <dgm:cxn modelId="{F3280A49-95AC-456F-8BFF-C56A26A4F748}" type="presParOf" srcId="{5272CE2F-3067-4240-813F-77729C82B352}" destId="{507A021D-A30D-4EF6-A705-6A845DA3CDD1}" srcOrd="1" destOrd="0" presId="urn:microsoft.com/office/officeart/2008/layout/LinedList"/>
    <dgm:cxn modelId="{AD50B38D-FD31-431F-B360-E99868D2D295}" type="presParOf" srcId="{3BFA6A4B-1B14-49FF-BCB6-F7FD08F31156}" destId="{EF443072-FA9A-4A24-A8AC-406AD0E8E80A}" srcOrd="4" destOrd="0" presId="urn:microsoft.com/office/officeart/2008/layout/LinedList"/>
    <dgm:cxn modelId="{31E58009-B8C1-4905-B377-6E3DC5660913}" type="presParOf" srcId="{3BFA6A4B-1B14-49FF-BCB6-F7FD08F31156}" destId="{F8ABCCC7-6E32-4386-A20A-2FB54F922E6F}" srcOrd="5" destOrd="0" presId="urn:microsoft.com/office/officeart/2008/layout/LinedList"/>
    <dgm:cxn modelId="{AE851FDF-508D-4904-B1AA-0A7BA062A6DF}" type="presParOf" srcId="{F8ABCCC7-6E32-4386-A20A-2FB54F922E6F}" destId="{28CCC5AC-F8E2-4484-AA90-F4BCEE2FF470}" srcOrd="0" destOrd="0" presId="urn:microsoft.com/office/officeart/2008/layout/LinedList"/>
    <dgm:cxn modelId="{8016C492-A50C-430E-9381-8018A0DEBF2C}" type="presParOf" srcId="{F8ABCCC7-6E32-4386-A20A-2FB54F922E6F}" destId="{B14CE278-E1C8-4A14-B317-E3ABDB50794B}" srcOrd="1" destOrd="0" presId="urn:microsoft.com/office/officeart/2008/layout/LinedList"/>
    <dgm:cxn modelId="{857F6B13-5821-4A17-9CF3-C853E0105C2F}" type="presParOf" srcId="{3BFA6A4B-1B14-49FF-BCB6-F7FD08F31156}" destId="{422D4A87-B635-49DC-8D65-C322B989DCA7}" srcOrd="6" destOrd="0" presId="urn:microsoft.com/office/officeart/2008/layout/LinedList"/>
    <dgm:cxn modelId="{40A9C43E-A5C8-453C-A8AD-646ACCD1BE13}" type="presParOf" srcId="{3BFA6A4B-1B14-49FF-BCB6-F7FD08F31156}" destId="{D5F7F749-C76E-44C3-858C-5DB2D22E1BE9}" srcOrd="7" destOrd="0" presId="urn:microsoft.com/office/officeart/2008/layout/LinedList"/>
    <dgm:cxn modelId="{D6B0695E-C483-4BD8-93A3-0AAC7E174E9B}" type="presParOf" srcId="{D5F7F749-C76E-44C3-858C-5DB2D22E1BE9}" destId="{F2B02280-0E6C-4FE1-8E6D-BE4C0D6BAAC7}" srcOrd="0" destOrd="0" presId="urn:microsoft.com/office/officeart/2008/layout/LinedList"/>
    <dgm:cxn modelId="{5480CC43-1941-4D8A-9CD7-0BF0B6C528E7}" type="presParOf" srcId="{D5F7F749-C76E-44C3-858C-5DB2D22E1BE9}" destId="{75C45596-967D-46E6-A51C-AC350F3F2801}" srcOrd="1" destOrd="0" presId="urn:microsoft.com/office/officeart/2008/layout/LinedList"/>
    <dgm:cxn modelId="{2C6242BF-8599-49FC-85BF-696AB6648BEF}" type="presParOf" srcId="{3BFA6A4B-1B14-49FF-BCB6-F7FD08F31156}" destId="{D56A2039-B3B3-4713-B58F-681F9BC8C579}" srcOrd="8" destOrd="0" presId="urn:microsoft.com/office/officeart/2008/layout/LinedList"/>
    <dgm:cxn modelId="{8CC9717D-D725-4F21-B71A-C3F75A26B369}" type="presParOf" srcId="{3BFA6A4B-1B14-49FF-BCB6-F7FD08F31156}" destId="{18241086-9633-4583-878D-6ED302A8C73C}" srcOrd="9" destOrd="0" presId="urn:microsoft.com/office/officeart/2008/layout/LinedList"/>
    <dgm:cxn modelId="{0596D856-C139-4E16-8412-9C57EECD00A3}" type="presParOf" srcId="{18241086-9633-4583-878D-6ED302A8C73C}" destId="{D09302A7-2CF9-4D90-8B8D-30317A70189C}" srcOrd="0" destOrd="0" presId="urn:microsoft.com/office/officeart/2008/layout/LinedList"/>
    <dgm:cxn modelId="{C4594270-D813-4AFC-8059-6EF3B99E176A}" type="presParOf" srcId="{18241086-9633-4583-878D-6ED302A8C73C}" destId="{538A759E-73A1-4199-9287-43E8A4E8FD26}" srcOrd="1" destOrd="0" presId="urn:microsoft.com/office/officeart/2008/layout/LinedList"/>
    <dgm:cxn modelId="{DF687C1E-17DA-44FA-AFAC-6F983FEA29F9}" type="presParOf" srcId="{3BFA6A4B-1B14-49FF-BCB6-F7FD08F31156}" destId="{4E178935-A46E-4DF2-8A67-B59FA29C0F27}" srcOrd="10" destOrd="0" presId="urn:microsoft.com/office/officeart/2008/layout/LinedList"/>
    <dgm:cxn modelId="{B0E5A2D7-AE2B-4253-A8F4-4333CC399DFD}" type="presParOf" srcId="{3BFA6A4B-1B14-49FF-BCB6-F7FD08F31156}" destId="{47C4C8A1-B037-49E1-8E38-2715ABAC6942}" srcOrd="11" destOrd="0" presId="urn:microsoft.com/office/officeart/2008/layout/LinedList"/>
    <dgm:cxn modelId="{85FCCC58-4D5C-4EC7-B76A-CD1E29FD4580}" type="presParOf" srcId="{47C4C8A1-B037-49E1-8E38-2715ABAC6942}" destId="{277FF0DE-D618-40AA-BEBE-59AD2CC1E43B}" srcOrd="0" destOrd="0" presId="urn:microsoft.com/office/officeart/2008/layout/LinedList"/>
    <dgm:cxn modelId="{8D09A1BB-86AE-4021-A89A-9F878BEADB16}" type="presParOf" srcId="{47C4C8A1-B037-49E1-8E38-2715ABAC6942}" destId="{CAFA9002-A456-4E3A-AE74-64452115A5C9}" srcOrd="1" destOrd="0" presId="urn:microsoft.com/office/officeart/2008/layout/LinedList"/>
    <dgm:cxn modelId="{254A2446-1319-400D-B61B-99FB6DFCCAAE}" type="presParOf" srcId="{3BFA6A4B-1B14-49FF-BCB6-F7FD08F31156}" destId="{70203B93-E6E2-47FA-BECB-5466A7D394A6}" srcOrd="12" destOrd="0" presId="urn:microsoft.com/office/officeart/2008/layout/LinedList"/>
    <dgm:cxn modelId="{3439867F-EFA4-47CB-9511-CC73C536089A}" type="presParOf" srcId="{3BFA6A4B-1B14-49FF-BCB6-F7FD08F31156}" destId="{05679FCE-DA11-4D49-B914-41FABFAA7B64}" srcOrd="13" destOrd="0" presId="urn:microsoft.com/office/officeart/2008/layout/LinedList"/>
    <dgm:cxn modelId="{90960491-F783-4F19-8970-0FD978338A39}" type="presParOf" srcId="{05679FCE-DA11-4D49-B914-41FABFAA7B64}" destId="{EA2B773C-4ED6-4EF3-8C13-6D0343C02DD1}" srcOrd="0" destOrd="0" presId="urn:microsoft.com/office/officeart/2008/layout/LinedList"/>
    <dgm:cxn modelId="{AF970F85-9EDC-48F7-853C-1B704737652C}" type="presParOf" srcId="{05679FCE-DA11-4D49-B914-41FABFAA7B64}" destId="{3F78E7A9-C7C2-4723-80E1-0144DFCCE31E}" srcOrd="1" destOrd="0" presId="urn:microsoft.com/office/officeart/2008/layout/LinedList"/>
    <dgm:cxn modelId="{B20A1CA0-FD2E-4D6F-BDFB-B7AE2D5F24B6}" type="presParOf" srcId="{3BFA6A4B-1B14-49FF-BCB6-F7FD08F31156}" destId="{8D9B00CC-6F5D-414F-9170-36B25EB96FEB}" srcOrd="14" destOrd="0" presId="urn:microsoft.com/office/officeart/2008/layout/LinedList"/>
    <dgm:cxn modelId="{10F6D27D-01BE-4D84-B9B3-74DA4545CF9F}" type="presParOf" srcId="{3BFA6A4B-1B14-49FF-BCB6-F7FD08F31156}" destId="{7F3F1DE6-A3D9-4738-A562-290ABC4695AC}" srcOrd="15" destOrd="0" presId="urn:microsoft.com/office/officeart/2008/layout/LinedList"/>
    <dgm:cxn modelId="{4F6C658B-329F-478A-94CF-9FDEE9C80724}" type="presParOf" srcId="{7F3F1DE6-A3D9-4738-A562-290ABC4695AC}" destId="{1E8E3D27-61F2-4F52-BF45-4F96225F00CF}" srcOrd="0" destOrd="0" presId="urn:microsoft.com/office/officeart/2008/layout/LinedList"/>
    <dgm:cxn modelId="{5F3C75C7-B9BF-4A25-8EAD-C84FCBC24E39}" type="presParOf" srcId="{7F3F1DE6-A3D9-4738-A562-290ABC4695AC}" destId="{194B365F-E204-4C78-B86E-5ACD8D149ED1}" srcOrd="1" destOrd="0" presId="urn:microsoft.com/office/officeart/2008/layout/LinedList"/>
    <dgm:cxn modelId="{189C5AEC-4368-4A79-A358-37B7400874CB}" type="presParOf" srcId="{3BFA6A4B-1B14-49FF-BCB6-F7FD08F31156}" destId="{EE26F4F1-589B-4E4D-9383-489A97E9FC86}" srcOrd="16" destOrd="0" presId="urn:microsoft.com/office/officeart/2008/layout/LinedList"/>
    <dgm:cxn modelId="{DFA29FF6-14CA-4858-BD98-5B7AE0AD7989}" type="presParOf" srcId="{3BFA6A4B-1B14-49FF-BCB6-F7FD08F31156}" destId="{B6B337FE-328E-4BE1-B5DF-435D5A6A7A6C}" srcOrd="17" destOrd="0" presId="urn:microsoft.com/office/officeart/2008/layout/LinedList"/>
    <dgm:cxn modelId="{4A67FB4F-E9D8-4A55-BDA3-F143F177A8FE}" type="presParOf" srcId="{B6B337FE-328E-4BE1-B5DF-435D5A6A7A6C}" destId="{0A25E772-E772-4AD2-A28A-0C70C1BC72F4}" srcOrd="0" destOrd="0" presId="urn:microsoft.com/office/officeart/2008/layout/LinedList"/>
    <dgm:cxn modelId="{A99ED01E-5FF7-40CE-AFEC-2517B35A6A9A}" type="presParOf" srcId="{B6B337FE-328E-4BE1-B5DF-435D5A6A7A6C}" destId="{39DDDE98-BE66-4362-8A8E-48BEC207C9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80290-6252-45D9-9048-50C86F41820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D8DB2B-5BC3-4BF4-AB97-C4CA6922B681}">
      <dgm:prSet/>
      <dgm:spPr/>
      <dgm:t>
        <a:bodyPr/>
        <a:lstStyle/>
        <a:p>
          <a:r>
            <a:rPr lang="en-US" dirty="0"/>
            <a:t>Jackson's first historic airport</a:t>
          </a:r>
        </a:p>
      </dgm:t>
    </dgm:pt>
    <dgm:pt modelId="{1003AF5A-0230-496A-B729-DBC07B6161A5}" type="parTrans" cxnId="{43C6ED43-A747-4268-8ED8-5C1FAF59B88D}">
      <dgm:prSet/>
      <dgm:spPr/>
      <dgm:t>
        <a:bodyPr/>
        <a:lstStyle/>
        <a:p>
          <a:endParaRPr lang="en-US"/>
        </a:p>
      </dgm:t>
    </dgm:pt>
    <dgm:pt modelId="{4A7704F8-57FE-4A88-8CCB-A31F1553D2CB}" type="sibTrans" cxnId="{43C6ED43-A747-4268-8ED8-5C1FAF59B88D}">
      <dgm:prSet/>
      <dgm:spPr/>
      <dgm:t>
        <a:bodyPr/>
        <a:lstStyle/>
        <a:p>
          <a:endParaRPr lang="en-US"/>
        </a:p>
      </dgm:t>
    </dgm:pt>
    <dgm:pt modelId="{173CC2E5-D94C-4274-A1ED-ABFF765C57F1}">
      <dgm:prSet/>
      <dgm:spPr/>
      <dgm:t>
        <a:bodyPr/>
        <a:lstStyle/>
        <a:p>
          <a:r>
            <a:rPr lang="en-US" dirty="0"/>
            <a:t>Welcomed the first commercial flight by Delta Airlines in 1929</a:t>
          </a:r>
        </a:p>
      </dgm:t>
    </dgm:pt>
    <dgm:pt modelId="{5C7DCA0B-104E-456D-AD46-BDB13DB0E7E2}" type="parTrans" cxnId="{16FFF9CE-BA37-4191-9542-3EB7A22834D9}">
      <dgm:prSet/>
      <dgm:spPr/>
      <dgm:t>
        <a:bodyPr/>
        <a:lstStyle/>
        <a:p>
          <a:endParaRPr lang="en-US"/>
        </a:p>
      </dgm:t>
    </dgm:pt>
    <dgm:pt modelId="{2CC1A1B3-94FA-4139-8807-AA45BB2C6DA2}" type="sibTrans" cxnId="{16FFF9CE-BA37-4191-9542-3EB7A22834D9}">
      <dgm:prSet/>
      <dgm:spPr/>
      <dgm:t>
        <a:bodyPr/>
        <a:lstStyle/>
        <a:p>
          <a:endParaRPr lang="en-US"/>
        </a:p>
      </dgm:t>
    </dgm:pt>
    <dgm:pt modelId="{7B6AFFC6-9505-43C8-BA42-EB50B0145759}">
      <dgm:prSet/>
      <dgm:spPr/>
      <dgm:t>
        <a:bodyPr/>
        <a:lstStyle/>
        <a:p>
          <a:r>
            <a:rPr lang="en-US" dirty="0"/>
            <a:t>Two emergency response medical transport companies</a:t>
          </a:r>
        </a:p>
      </dgm:t>
    </dgm:pt>
    <dgm:pt modelId="{9BF7964E-A0C6-4BD4-A2B3-69BC764E9D6C}" type="parTrans" cxnId="{4709D921-5641-4727-811E-2BC321ED0152}">
      <dgm:prSet/>
      <dgm:spPr/>
      <dgm:t>
        <a:bodyPr/>
        <a:lstStyle/>
        <a:p>
          <a:endParaRPr lang="en-US"/>
        </a:p>
      </dgm:t>
    </dgm:pt>
    <dgm:pt modelId="{6445CB6D-8C6C-4E34-88CA-7D11842D8CAA}" type="sibTrans" cxnId="{4709D921-5641-4727-811E-2BC321ED0152}">
      <dgm:prSet/>
      <dgm:spPr/>
      <dgm:t>
        <a:bodyPr/>
        <a:lstStyle/>
        <a:p>
          <a:endParaRPr lang="en-US"/>
        </a:p>
      </dgm:t>
    </dgm:pt>
    <dgm:pt modelId="{88E120E4-97C4-4D88-B135-C238ABD71BE2}">
      <dgm:prSet/>
      <dgm:spPr/>
      <dgm:t>
        <a:bodyPr/>
        <a:lstStyle/>
        <a:p>
          <a:r>
            <a:rPr lang="en-US" dirty="0"/>
            <a:t>U.S. Air Force Auxiliary, MS Civil Air Patrol</a:t>
          </a:r>
        </a:p>
      </dgm:t>
    </dgm:pt>
    <dgm:pt modelId="{D80C786C-F901-4715-904E-A638D6F56985}" type="parTrans" cxnId="{5967AF24-87B7-4E74-9139-59CCB7198BB0}">
      <dgm:prSet/>
      <dgm:spPr/>
      <dgm:t>
        <a:bodyPr/>
        <a:lstStyle/>
        <a:p>
          <a:endParaRPr lang="en-US"/>
        </a:p>
      </dgm:t>
    </dgm:pt>
    <dgm:pt modelId="{26F94F8C-BB18-433C-8E87-3F6DFEF23B22}" type="sibTrans" cxnId="{5967AF24-87B7-4E74-9139-59CCB7198BB0}">
      <dgm:prSet/>
      <dgm:spPr/>
      <dgm:t>
        <a:bodyPr/>
        <a:lstStyle/>
        <a:p>
          <a:endParaRPr lang="en-US"/>
        </a:p>
      </dgm:t>
    </dgm:pt>
    <dgm:pt modelId="{6C25DA5E-EB3C-44AE-8B9D-EB3FC568E952}">
      <dgm:prSet/>
      <dgm:spPr/>
      <dgm:t>
        <a:bodyPr/>
        <a:lstStyle/>
        <a:p>
          <a:r>
            <a:rPr lang="en-US" dirty="0"/>
            <a:t>Hawkins Jet Center FBO</a:t>
          </a:r>
        </a:p>
      </dgm:t>
    </dgm:pt>
    <dgm:pt modelId="{C8B3B2E3-B4DA-4494-96B7-8D0259943E1D}" type="parTrans" cxnId="{38E3AC65-E48E-4F2B-A860-CBD37E5680B8}">
      <dgm:prSet/>
      <dgm:spPr/>
      <dgm:t>
        <a:bodyPr/>
        <a:lstStyle/>
        <a:p>
          <a:endParaRPr lang="en-US"/>
        </a:p>
      </dgm:t>
    </dgm:pt>
    <dgm:pt modelId="{17FAF0DC-7DC9-4DAF-9D1A-DAECF6CF52E6}" type="sibTrans" cxnId="{38E3AC65-E48E-4F2B-A860-CBD37E5680B8}">
      <dgm:prSet/>
      <dgm:spPr/>
      <dgm:t>
        <a:bodyPr/>
        <a:lstStyle/>
        <a:p>
          <a:endParaRPr lang="en-US"/>
        </a:p>
      </dgm:t>
    </dgm:pt>
    <dgm:pt modelId="{F86A08C8-8322-4AE8-A55B-6E12EEC00B31}">
      <dgm:prSet/>
      <dgm:spPr/>
      <dgm:t>
        <a:bodyPr/>
        <a:lstStyle/>
        <a:p>
          <a:r>
            <a:rPr lang="en-US"/>
            <a:t>Mississippi Army National Guard 185th Aviation Brigade base. Home to Blackhawks </a:t>
          </a:r>
        </a:p>
      </dgm:t>
    </dgm:pt>
    <dgm:pt modelId="{433E2AAA-AACC-4880-855C-D4839BD4AA94}" type="parTrans" cxnId="{1C2268C5-7CB5-45F0-815D-DE1E0A5E48A2}">
      <dgm:prSet/>
      <dgm:spPr/>
      <dgm:t>
        <a:bodyPr/>
        <a:lstStyle/>
        <a:p>
          <a:endParaRPr lang="en-US"/>
        </a:p>
      </dgm:t>
    </dgm:pt>
    <dgm:pt modelId="{830C668C-56B1-485B-A3E2-5FD3F266D5F8}" type="sibTrans" cxnId="{1C2268C5-7CB5-45F0-815D-DE1E0A5E48A2}">
      <dgm:prSet/>
      <dgm:spPr/>
      <dgm:t>
        <a:bodyPr/>
        <a:lstStyle/>
        <a:p>
          <a:endParaRPr lang="en-US"/>
        </a:p>
      </dgm:t>
    </dgm:pt>
    <dgm:pt modelId="{C7132625-2617-43CF-B4AA-79FDA441D639}" type="pres">
      <dgm:prSet presAssocID="{E5A80290-6252-45D9-9048-50C86F418202}" presName="vert0" presStyleCnt="0">
        <dgm:presLayoutVars>
          <dgm:dir/>
          <dgm:animOne val="branch"/>
          <dgm:animLvl val="lvl"/>
        </dgm:presLayoutVars>
      </dgm:prSet>
      <dgm:spPr/>
    </dgm:pt>
    <dgm:pt modelId="{0F3C218F-66C8-4735-BAE8-89A24385FD8A}" type="pres">
      <dgm:prSet presAssocID="{42D8DB2B-5BC3-4BF4-AB97-C4CA6922B681}" presName="thickLine" presStyleLbl="alignNode1" presStyleIdx="0" presStyleCnt="6"/>
      <dgm:spPr/>
    </dgm:pt>
    <dgm:pt modelId="{C559919B-011E-4CB0-B6EE-EF6F86A5D249}" type="pres">
      <dgm:prSet presAssocID="{42D8DB2B-5BC3-4BF4-AB97-C4CA6922B681}" presName="horz1" presStyleCnt="0"/>
      <dgm:spPr/>
    </dgm:pt>
    <dgm:pt modelId="{8B8B077F-2E4B-4AB3-819A-586874B00C28}" type="pres">
      <dgm:prSet presAssocID="{42D8DB2B-5BC3-4BF4-AB97-C4CA6922B681}" presName="tx1" presStyleLbl="revTx" presStyleIdx="0" presStyleCnt="6"/>
      <dgm:spPr/>
    </dgm:pt>
    <dgm:pt modelId="{76CACA25-98B0-4C08-AC5B-69865E1921E2}" type="pres">
      <dgm:prSet presAssocID="{42D8DB2B-5BC3-4BF4-AB97-C4CA6922B681}" presName="vert1" presStyleCnt="0"/>
      <dgm:spPr/>
    </dgm:pt>
    <dgm:pt modelId="{76975F15-9829-442A-94CD-19170F8FEC60}" type="pres">
      <dgm:prSet presAssocID="{173CC2E5-D94C-4274-A1ED-ABFF765C57F1}" presName="thickLine" presStyleLbl="alignNode1" presStyleIdx="1" presStyleCnt="6"/>
      <dgm:spPr/>
    </dgm:pt>
    <dgm:pt modelId="{C2459409-166F-40B4-A327-6FEC76D112FA}" type="pres">
      <dgm:prSet presAssocID="{173CC2E5-D94C-4274-A1ED-ABFF765C57F1}" presName="horz1" presStyleCnt="0"/>
      <dgm:spPr/>
    </dgm:pt>
    <dgm:pt modelId="{7771AEFD-E2CC-4242-8D2C-3009673D67FD}" type="pres">
      <dgm:prSet presAssocID="{173CC2E5-D94C-4274-A1ED-ABFF765C57F1}" presName="tx1" presStyleLbl="revTx" presStyleIdx="1" presStyleCnt="6"/>
      <dgm:spPr/>
    </dgm:pt>
    <dgm:pt modelId="{E538A122-3B68-402E-85E0-B6FCD39D10C1}" type="pres">
      <dgm:prSet presAssocID="{173CC2E5-D94C-4274-A1ED-ABFF765C57F1}" presName="vert1" presStyleCnt="0"/>
      <dgm:spPr/>
    </dgm:pt>
    <dgm:pt modelId="{A50F0945-DBC7-47AC-9177-A4AD73265747}" type="pres">
      <dgm:prSet presAssocID="{7B6AFFC6-9505-43C8-BA42-EB50B0145759}" presName="thickLine" presStyleLbl="alignNode1" presStyleIdx="2" presStyleCnt="6"/>
      <dgm:spPr/>
    </dgm:pt>
    <dgm:pt modelId="{89CABC1C-BA11-486C-9897-00E83BFCDD45}" type="pres">
      <dgm:prSet presAssocID="{7B6AFFC6-9505-43C8-BA42-EB50B0145759}" presName="horz1" presStyleCnt="0"/>
      <dgm:spPr/>
    </dgm:pt>
    <dgm:pt modelId="{FB2C70DB-92A1-4102-8031-25E49F3C415A}" type="pres">
      <dgm:prSet presAssocID="{7B6AFFC6-9505-43C8-BA42-EB50B0145759}" presName="tx1" presStyleLbl="revTx" presStyleIdx="2" presStyleCnt="6"/>
      <dgm:spPr/>
    </dgm:pt>
    <dgm:pt modelId="{B444B2CF-7C99-48B9-A996-CD981D185500}" type="pres">
      <dgm:prSet presAssocID="{7B6AFFC6-9505-43C8-BA42-EB50B0145759}" presName="vert1" presStyleCnt="0"/>
      <dgm:spPr/>
    </dgm:pt>
    <dgm:pt modelId="{50441620-5462-4C2A-B790-B10615B12AE4}" type="pres">
      <dgm:prSet presAssocID="{88E120E4-97C4-4D88-B135-C238ABD71BE2}" presName="thickLine" presStyleLbl="alignNode1" presStyleIdx="3" presStyleCnt="6"/>
      <dgm:spPr/>
    </dgm:pt>
    <dgm:pt modelId="{87565FB3-42D9-489A-BC6D-91B31A422FC3}" type="pres">
      <dgm:prSet presAssocID="{88E120E4-97C4-4D88-B135-C238ABD71BE2}" presName="horz1" presStyleCnt="0"/>
      <dgm:spPr/>
    </dgm:pt>
    <dgm:pt modelId="{FCF72904-2BBA-4358-BDEF-71995DA9CA6D}" type="pres">
      <dgm:prSet presAssocID="{88E120E4-97C4-4D88-B135-C238ABD71BE2}" presName="tx1" presStyleLbl="revTx" presStyleIdx="3" presStyleCnt="6"/>
      <dgm:spPr/>
    </dgm:pt>
    <dgm:pt modelId="{C5BAEA8F-0490-4184-9B43-BF8A6C3552F1}" type="pres">
      <dgm:prSet presAssocID="{88E120E4-97C4-4D88-B135-C238ABD71BE2}" presName="vert1" presStyleCnt="0"/>
      <dgm:spPr/>
    </dgm:pt>
    <dgm:pt modelId="{38198F62-AF56-4826-A72F-F60A2DE1AC0B}" type="pres">
      <dgm:prSet presAssocID="{6C25DA5E-EB3C-44AE-8B9D-EB3FC568E952}" presName="thickLine" presStyleLbl="alignNode1" presStyleIdx="4" presStyleCnt="6"/>
      <dgm:spPr/>
    </dgm:pt>
    <dgm:pt modelId="{9FF767A6-2D5A-4D4A-A518-22329291D1F6}" type="pres">
      <dgm:prSet presAssocID="{6C25DA5E-EB3C-44AE-8B9D-EB3FC568E952}" presName="horz1" presStyleCnt="0"/>
      <dgm:spPr/>
    </dgm:pt>
    <dgm:pt modelId="{3A56C084-D71B-4FB9-818E-D175DF8888DF}" type="pres">
      <dgm:prSet presAssocID="{6C25DA5E-EB3C-44AE-8B9D-EB3FC568E952}" presName="tx1" presStyleLbl="revTx" presStyleIdx="4" presStyleCnt="6"/>
      <dgm:spPr/>
    </dgm:pt>
    <dgm:pt modelId="{1A5E1204-7D94-49F7-A879-2E472F445317}" type="pres">
      <dgm:prSet presAssocID="{6C25DA5E-EB3C-44AE-8B9D-EB3FC568E952}" presName="vert1" presStyleCnt="0"/>
      <dgm:spPr/>
    </dgm:pt>
    <dgm:pt modelId="{C828EC5C-7785-42DC-8177-667F92E177B7}" type="pres">
      <dgm:prSet presAssocID="{F86A08C8-8322-4AE8-A55B-6E12EEC00B31}" presName="thickLine" presStyleLbl="alignNode1" presStyleIdx="5" presStyleCnt="6"/>
      <dgm:spPr/>
    </dgm:pt>
    <dgm:pt modelId="{A27C6A8A-80E6-4D98-A008-E6056F368E98}" type="pres">
      <dgm:prSet presAssocID="{F86A08C8-8322-4AE8-A55B-6E12EEC00B31}" presName="horz1" presStyleCnt="0"/>
      <dgm:spPr/>
    </dgm:pt>
    <dgm:pt modelId="{BDFF7603-F3ED-4144-A16B-9BD7F3C1A727}" type="pres">
      <dgm:prSet presAssocID="{F86A08C8-8322-4AE8-A55B-6E12EEC00B31}" presName="tx1" presStyleLbl="revTx" presStyleIdx="5" presStyleCnt="6"/>
      <dgm:spPr/>
    </dgm:pt>
    <dgm:pt modelId="{1DEEC4FA-49D1-4CA1-91F9-437338893395}" type="pres">
      <dgm:prSet presAssocID="{F86A08C8-8322-4AE8-A55B-6E12EEC00B31}" presName="vert1" presStyleCnt="0"/>
      <dgm:spPr/>
    </dgm:pt>
  </dgm:ptLst>
  <dgm:cxnLst>
    <dgm:cxn modelId="{74F8FA1D-F148-49E5-BC5F-DC95102A724A}" type="presOf" srcId="{F86A08C8-8322-4AE8-A55B-6E12EEC00B31}" destId="{BDFF7603-F3ED-4144-A16B-9BD7F3C1A727}" srcOrd="0" destOrd="0" presId="urn:microsoft.com/office/officeart/2008/layout/LinedList"/>
    <dgm:cxn modelId="{4709D921-5641-4727-811E-2BC321ED0152}" srcId="{E5A80290-6252-45D9-9048-50C86F418202}" destId="{7B6AFFC6-9505-43C8-BA42-EB50B0145759}" srcOrd="2" destOrd="0" parTransId="{9BF7964E-A0C6-4BD4-A2B3-69BC764E9D6C}" sibTransId="{6445CB6D-8C6C-4E34-88CA-7D11842D8CAA}"/>
    <dgm:cxn modelId="{5967AF24-87B7-4E74-9139-59CCB7198BB0}" srcId="{E5A80290-6252-45D9-9048-50C86F418202}" destId="{88E120E4-97C4-4D88-B135-C238ABD71BE2}" srcOrd="3" destOrd="0" parTransId="{D80C786C-F901-4715-904E-A638D6F56985}" sibTransId="{26F94F8C-BB18-433C-8E87-3F6DFEF23B22}"/>
    <dgm:cxn modelId="{A1B76938-9401-4EDB-9E8D-68E117A2B6AD}" type="presOf" srcId="{42D8DB2B-5BC3-4BF4-AB97-C4CA6922B681}" destId="{8B8B077F-2E4B-4AB3-819A-586874B00C28}" srcOrd="0" destOrd="0" presId="urn:microsoft.com/office/officeart/2008/layout/LinedList"/>
    <dgm:cxn modelId="{43C6ED43-A747-4268-8ED8-5C1FAF59B88D}" srcId="{E5A80290-6252-45D9-9048-50C86F418202}" destId="{42D8DB2B-5BC3-4BF4-AB97-C4CA6922B681}" srcOrd="0" destOrd="0" parTransId="{1003AF5A-0230-496A-B729-DBC07B6161A5}" sibTransId="{4A7704F8-57FE-4A88-8CCB-A31F1553D2CB}"/>
    <dgm:cxn modelId="{38E3AC65-E48E-4F2B-A860-CBD37E5680B8}" srcId="{E5A80290-6252-45D9-9048-50C86F418202}" destId="{6C25DA5E-EB3C-44AE-8B9D-EB3FC568E952}" srcOrd="4" destOrd="0" parTransId="{C8B3B2E3-B4DA-4494-96B7-8D0259943E1D}" sibTransId="{17FAF0DC-7DC9-4DAF-9D1A-DAECF6CF52E6}"/>
    <dgm:cxn modelId="{5AA2144B-E393-4017-B3CA-AD4DEA473BDC}" type="presOf" srcId="{E5A80290-6252-45D9-9048-50C86F418202}" destId="{C7132625-2617-43CF-B4AA-79FDA441D639}" srcOrd="0" destOrd="0" presId="urn:microsoft.com/office/officeart/2008/layout/LinedList"/>
    <dgm:cxn modelId="{4EFC2755-B809-4EFB-A731-A6CC4AF582E5}" type="presOf" srcId="{173CC2E5-D94C-4274-A1ED-ABFF765C57F1}" destId="{7771AEFD-E2CC-4242-8D2C-3009673D67FD}" srcOrd="0" destOrd="0" presId="urn:microsoft.com/office/officeart/2008/layout/LinedList"/>
    <dgm:cxn modelId="{5001FB57-7AB7-47A0-BA0A-9F974A15F73C}" type="presOf" srcId="{88E120E4-97C4-4D88-B135-C238ABD71BE2}" destId="{FCF72904-2BBA-4358-BDEF-71995DA9CA6D}" srcOrd="0" destOrd="0" presId="urn:microsoft.com/office/officeart/2008/layout/LinedList"/>
    <dgm:cxn modelId="{2395FA7E-73EB-418B-9553-99E9C315144B}" type="presOf" srcId="{7B6AFFC6-9505-43C8-BA42-EB50B0145759}" destId="{FB2C70DB-92A1-4102-8031-25E49F3C415A}" srcOrd="0" destOrd="0" presId="urn:microsoft.com/office/officeart/2008/layout/LinedList"/>
    <dgm:cxn modelId="{556CD58C-438D-42AB-BA17-9B0D7EE13C45}" type="presOf" srcId="{6C25DA5E-EB3C-44AE-8B9D-EB3FC568E952}" destId="{3A56C084-D71B-4FB9-818E-D175DF8888DF}" srcOrd="0" destOrd="0" presId="urn:microsoft.com/office/officeart/2008/layout/LinedList"/>
    <dgm:cxn modelId="{1C2268C5-7CB5-45F0-815D-DE1E0A5E48A2}" srcId="{E5A80290-6252-45D9-9048-50C86F418202}" destId="{F86A08C8-8322-4AE8-A55B-6E12EEC00B31}" srcOrd="5" destOrd="0" parTransId="{433E2AAA-AACC-4880-855C-D4839BD4AA94}" sibTransId="{830C668C-56B1-485B-A3E2-5FD3F266D5F8}"/>
    <dgm:cxn modelId="{16FFF9CE-BA37-4191-9542-3EB7A22834D9}" srcId="{E5A80290-6252-45D9-9048-50C86F418202}" destId="{173CC2E5-D94C-4274-A1ED-ABFF765C57F1}" srcOrd="1" destOrd="0" parTransId="{5C7DCA0B-104E-456D-AD46-BDB13DB0E7E2}" sibTransId="{2CC1A1B3-94FA-4139-8807-AA45BB2C6DA2}"/>
    <dgm:cxn modelId="{FE17020D-17F6-457A-88C5-F16A44F3E6B9}" type="presParOf" srcId="{C7132625-2617-43CF-B4AA-79FDA441D639}" destId="{0F3C218F-66C8-4735-BAE8-89A24385FD8A}" srcOrd="0" destOrd="0" presId="urn:microsoft.com/office/officeart/2008/layout/LinedList"/>
    <dgm:cxn modelId="{F5DEEBCC-172F-40ED-A880-BD8A9734CF08}" type="presParOf" srcId="{C7132625-2617-43CF-B4AA-79FDA441D639}" destId="{C559919B-011E-4CB0-B6EE-EF6F86A5D249}" srcOrd="1" destOrd="0" presId="urn:microsoft.com/office/officeart/2008/layout/LinedList"/>
    <dgm:cxn modelId="{66D23D87-11E4-49BF-9517-464916BCB90E}" type="presParOf" srcId="{C559919B-011E-4CB0-B6EE-EF6F86A5D249}" destId="{8B8B077F-2E4B-4AB3-819A-586874B00C28}" srcOrd="0" destOrd="0" presId="urn:microsoft.com/office/officeart/2008/layout/LinedList"/>
    <dgm:cxn modelId="{B002B79B-45B6-4145-A005-F8763290A204}" type="presParOf" srcId="{C559919B-011E-4CB0-B6EE-EF6F86A5D249}" destId="{76CACA25-98B0-4C08-AC5B-69865E1921E2}" srcOrd="1" destOrd="0" presId="urn:microsoft.com/office/officeart/2008/layout/LinedList"/>
    <dgm:cxn modelId="{672AA7A3-F6D4-4AE6-B917-F30DEEC63B72}" type="presParOf" srcId="{C7132625-2617-43CF-B4AA-79FDA441D639}" destId="{76975F15-9829-442A-94CD-19170F8FEC60}" srcOrd="2" destOrd="0" presId="urn:microsoft.com/office/officeart/2008/layout/LinedList"/>
    <dgm:cxn modelId="{A21169BB-A9D2-4CF7-9965-D40EC1096C18}" type="presParOf" srcId="{C7132625-2617-43CF-B4AA-79FDA441D639}" destId="{C2459409-166F-40B4-A327-6FEC76D112FA}" srcOrd="3" destOrd="0" presId="urn:microsoft.com/office/officeart/2008/layout/LinedList"/>
    <dgm:cxn modelId="{C9C958C0-D41A-491B-9668-8AC2F8FB1F3B}" type="presParOf" srcId="{C2459409-166F-40B4-A327-6FEC76D112FA}" destId="{7771AEFD-E2CC-4242-8D2C-3009673D67FD}" srcOrd="0" destOrd="0" presId="urn:microsoft.com/office/officeart/2008/layout/LinedList"/>
    <dgm:cxn modelId="{3723DD1D-2BB6-4D12-BB7F-5F16E0AC0484}" type="presParOf" srcId="{C2459409-166F-40B4-A327-6FEC76D112FA}" destId="{E538A122-3B68-402E-85E0-B6FCD39D10C1}" srcOrd="1" destOrd="0" presId="urn:microsoft.com/office/officeart/2008/layout/LinedList"/>
    <dgm:cxn modelId="{437C4501-1B2B-4368-804B-DABB6949930E}" type="presParOf" srcId="{C7132625-2617-43CF-B4AA-79FDA441D639}" destId="{A50F0945-DBC7-47AC-9177-A4AD73265747}" srcOrd="4" destOrd="0" presId="urn:microsoft.com/office/officeart/2008/layout/LinedList"/>
    <dgm:cxn modelId="{1D5D36A7-C285-4393-9A56-9A6897CBDC5B}" type="presParOf" srcId="{C7132625-2617-43CF-B4AA-79FDA441D639}" destId="{89CABC1C-BA11-486C-9897-00E83BFCDD45}" srcOrd="5" destOrd="0" presId="urn:microsoft.com/office/officeart/2008/layout/LinedList"/>
    <dgm:cxn modelId="{157A8F49-8858-4C5A-A3D1-37A24B8DB81A}" type="presParOf" srcId="{89CABC1C-BA11-486C-9897-00E83BFCDD45}" destId="{FB2C70DB-92A1-4102-8031-25E49F3C415A}" srcOrd="0" destOrd="0" presId="urn:microsoft.com/office/officeart/2008/layout/LinedList"/>
    <dgm:cxn modelId="{FB4BE74D-B998-4784-89E0-1E417C9AB70F}" type="presParOf" srcId="{89CABC1C-BA11-486C-9897-00E83BFCDD45}" destId="{B444B2CF-7C99-48B9-A996-CD981D185500}" srcOrd="1" destOrd="0" presId="urn:microsoft.com/office/officeart/2008/layout/LinedList"/>
    <dgm:cxn modelId="{E42512CA-39F7-40A4-ABE9-2D2E3DB6A651}" type="presParOf" srcId="{C7132625-2617-43CF-B4AA-79FDA441D639}" destId="{50441620-5462-4C2A-B790-B10615B12AE4}" srcOrd="6" destOrd="0" presId="urn:microsoft.com/office/officeart/2008/layout/LinedList"/>
    <dgm:cxn modelId="{A3530BA6-AC92-4C14-94DD-993CF3CEC12B}" type="presParOf" srcId="{C7132625-2617-43CF-B4AA-79FDA441D639}" destId="{87565FB3-42D9-489A-BC6D-91B31A422FC3}" srcOrd="7" destOrd="0" presId="urn:microsoft.com/office/officeart/2008/layout/LinedList"/>
    <dgm:cxn modelId="{3B529897-E613-4C8F-8FC0-1146B6B715DF}" type="presParOf" srcId="{87565FB3-42D9-489A-BC6D-91B31A422FC3}" destId="{FCF72904-2BBA-4358-BDEF-71995DA9CA6D}" srcOrd="0" destOrd="0" presId="urn:microsoft.com/office/officeart/2008/layout/LinedList"/>
    <dgm:cxn modelId="{B3EA8463-32AF-4F3B-B114-EEC48503365E}" type="presParOf" srcId="{87565FB3-42D9-489A-BC6D-91B31A422FC3}" destId="{C5BAEA8F-0490-4184-9B43-BF8A6C3552F1}" srcOrd="1" destOrd="0" presId="urn:microsoft.com/office/officeart/2008/layout/LinedList"/>
    <dgm:cxn modelId="{A373093C-00BB-4AF5-89E4-42C5E0C806AC}" type="presParOf" srcId="{C7132625-2617-43CF-B4AA-79FDA441D639}" destId="{38198F62-AF56-4826-A72F-F60A2DE1AC0B}" srcOrd="8" destOrd="0" presId="urn:microsoft.com/office/officeart/2008/layout/LinedList"/>
    <dgm:cxn modelId="{D42E2A38-929D-444E-B247-535C3AC2B13D}" type="presParOf" srcId="{C7132625-2617-43CF-B4AA-79FDA441D639}" destId="{9FF767A6-2D5A-4D4A-A518-22329291D1F6}" srcOrd="9" destOrd="0" presId="urn:microsoft.com/office/officeart/2008/layout/LinedList"/>
    <dgm:cxn modelId="{50B460F1-8EB0-4E0F-8D2A-11ACB0613464}" type="presParOf" srcId="{9FF767A6-2D5A-4D4A-A518-22329291D1F6}" destId="{3A56C084-D71B-4FB9-818E-D175DF8888DF}" srcOrd="0" destOrd="0" presId="urn:microsoft.com/office/officeart/2008/layout/LinedList"/>
    <dgm:cxn modelId="{0BFDA57C-EA71-4164-8992-BB20464A1A17}" type="presParOf" srcId="{9FF767A6-2D5A-4D4A-A518-22329291D1F6}" destId="{1A5E1204-7D94-49F7-A879-2E472F445317}" srcOrd="1" destOrd="0" presId="urn:microsoft.com/office/officeart/2008/layout/LinedList"/>
    <dgm:cxn modelId="{8C16B8F0-2F4F-47E1-88B8-3CBE4BC500F8}" type="presParOf" srcId="{C7132625-2617-43CF-B4AA-79FDA441D639}" destId="{C828EC5C-7785-42DC-8177-667F92E177B7}" srcOrd="10" destOrd="0" presId="urn:microsoft.com/office/officeart/2008/layout/LinedList"/>
    <dgm:cxn modelId="{4F235E58-989B-47E6-B47F-DF819D4E0420}" type="presParOf" srcId="{C7132625-2617-43CF-B4AA-79FDA441D639}" destId="{A27C6A8A-80E6-4D98-A008-E6056F368E98}" srcOrd="11" destOrd="0" presId="urn:microsoft.com/office/officeart/2008/layout/LinedList"/>
    <dgm:cxn modelId="{11AF3E6F-4170-4CEA-9DDF-D4CB928EAF37}" type="presParOf" srcId="{A27C6A8A-80E6-4D98-A008-E6056F368E98}" destId="{BDFF7603-F3ED-4144-A16B-9BD7F3C1A727}" srcOrd="0" destOrd="0" presId="urn:microsoft.com/office/officeart/2008/layout/LinedList"/>
    <dgm:cxn modelId="{766B4636-FF03-4EF2-AC9A-AE9D4D99889D}" type="presParOf" srcId="{A27C6A8A-80E6-4D98-A008-E6056F368E98}" destId="{1DEEC4FA-49D1-4CA1-91F9-4373388933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7EA44B-ABE9-4F98-8E68-F595199C03C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B573677F-51B1-4D53-BEB5-3ED655D289B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1" dirty="0"/>
            <a:t>Three (3) year initial contract with option for two (2) one (1) year options.</a:t>
          </a:r>
          <a:endParaRPr lang="en-US" sz="2000" dirty="0"/>
        </a:p>
      </dgm:t>
    </dgm:pt>
    <dgm:pt modelId="{33B0A148-FE57-4226-A4E2-61BBF93DD862}" type="parTrans" cxnId="{DE48FBD2-5745-44D3-9CF4-B819B4EAD479}">
      <dgm:prSet/>
      <dgm:spPr/>
      <dgm:t>
        <a:bodyPr/>
        <a:lstStyle/>
        <a:p>
          <a:endParaRPr lang="en-US"/>
        </a:p>
      </dgm:t>
    </dgm:pt>
    <dgm:pt modelId="{70982ED5-80A3-4261-90D4-303BBF512A82}" type="sibTrans" cxnId="{DE48FBD2-5745-44D3-9CF4-B819B4EAD479}">
      <dgm:prSet/>
      <dgm:spPr/>
      <dgm:t>
        <a:bodyPr/>
        <a:lstStyle/>
        <a:p>
          <a:endParaRPr lang="en-US"/>
        </a:p>
      </dgm:t>
    </dgm:pt>
    <dgm:pt modelId="{C975B7E7-90D3-4125-A838-A880126AC81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Two (2) A/E contracts will be awarded</a:t>
          </a:r>
          <a:endParaRPr lang="en-US" dirty="0"/>
        </a:p>
      </dgm:t>
    </dgm:pt>
    <dgm:pt modelId="{6E78E53F-6D60-4FD6-8FFA-82EDF5E5238C}" type="parTrans" cxnId="{707C40F9-86E5-4136-B11D-CF0CD64A2CE9}">
      <dgm:prSet/>
      <dgm:spPr/>
      <dgm:t>
        <a:bodyPr/>
        <a:lstStyle/>
        <a:p>
          <a:endParaRPr lang="en-US"/>
        </a:p>
      </dgm:t>
    </dgm:pt>
    <dgm:pt modelId="{B9B65B9B-ED2A-4F62-89AF-B9F40A8B2A20}" type="sibTrans" cxnId="{707C40F9-86E5-4136-B11D-CF0CD64A2CE9}">
      <dgm:prSet/>
      <dgm:spPr/>
      <dgm:t>
        <a:bodyPr/>
        <a:lstStyle/>
        <a:p>
          <a:endParaRPr lang="en-US"/>
        </a:p>
      </dgm:t>
    </dgm:pt>
    <dgm:pt modelId="{911F33B0-A588-4DB1-8F4A-5C40DDCB1264}" type="pres">
      <dgm:prSet presAssocID="{7F7EA44B-ABE9-4F98-8E68-F595199C03C5}" presName="root" presStyleCnt="0">
        <dgm:presLayoutVars>
          <dgm:dir/>
          <dgm:resizeHandles val="exact"/>
        </dgm:presLayoutVars>
      </dgm:prSet>
      <dgm:spPr/>
    </dgm:pt>
    <dgm:pt modelId="{D78C804F-5486-4F0D-9911-C18540E0E4B9}" type="pres">
      <dgm:prSet presAssocID="{B573677F-51B1-4D53-BEB5-3ED655D289BA}" presName="compNode" presStyleCnt="0"/>
      <dgm:spPr/>
    </dgm:pt>
    <dgm:pt modelId="{0DFEB1B3-FDA8-4F4D-9563-D96699D44F58}" type="pres">
      <dgm:prSet presAssocID="{B573677F-51B1-4D53-BEB5-3ED655D289BA}" presName="iconBgRect" presStyleLbl="bgShp" presStyleIdx="0" presStyleCnt="2"/>
      <dgm:spPr/>
    </dgm:pt>
    <dgm:pt modelId="{B8A375EF-9F8E-4B76-AB95-E8EA0BB60700}" type="pres">
      <dgm:prSet presAssocID="{B573677F-51B1-4D53-BEB5-3ED655D289B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CE594902-41BA-4499-B6F7-C2DF27624553}" type="pres">
      <dgm:prSet presAssocID="{B573677F-51B1-4D53-BEB5-3ED655D289BA}" presName="spaceRect" presStyleCnt="0"/>
      <dgm:spPr/>
    </dgm:pt>
    <dgm:pt modelId="{E5F4B29C-A8A1-4FD0-A054-76885969659A}" type="pres">
      <dgm:prSet presAssocID="{B573677F-51B1-4D53-BEB5-3ED655D289BA}" presName="textRect" presStyleLbl="revTx" presStyleIdx="0" presStyleCnt="2" custScaleX="145081" custScaleY="102870">
        <dgm:presLayoutVars>
          <dgm:chMax val="1"/>
          <dgm:chPref val="1"/>
        </dgm:presLayoutVars>
      </dgm:prSet>
      <dgm:spPr/>
    </dgm:pt>
    <dgm:pt modelId="{17B10BC9-7988-419C-B852-4B13B72CD9D2}" type="pres">
      <dgm:prSet presAssocID="{70982ED5-80A3-4261-90D4-303BBF512A82}" presName="sibTrans" presStyleCnt="0"/>
      <dgm:spPr/>
    </dgm:pt>
    <dgm:pt modelId="{004F812F-349E-408F-83AE-41739E1F0C66}" type="pres">
      <dgm:prSet presAssocID="{C975B7E7-90D3-4125-A838-A880126AC817}" presName="compNode" presStyleCnt="0"/>
      <dgm:spPr/>
    </dgm:pt>
    <dgm:pt modelId="{38806C30-AEAD-4702-B403-DB6AC2263E10}" type="pres">
      <dgm:prSet presAssocID="{C975B7E7-90D3-4125-A838-A880126AC817}" presName="iconBgRect" presStyleLbl="bgShp" presStyleIdx="1" presStyleCnt="2"/>
      <dgm:spPr/>
    </dgm:pt>
    <dgm:pt modelId="{8269C7FE-FEC1-41D6-936E-C87270DA0496}" type="pres">
      <dgm:prSet presAssocID="{C975B7E7-90D3-4125-A838-A880126AC81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8C21E901-A1A7-434E-BD21-619F9B15EBD2}" type="pres">
      <dgm:prSet presAssocID="{C975B7E7-90D3-4125-A838-A880126AC817}" presName="spaceRect" presStyleCnt="0"/>
      <dgm:spPr/>
    </dgm:pt>
    <dgm:pt modelId="{44DBCC8F-D999-4E6C-8C68-25F319CE30F6}" type="pres">
      <dgm:prSet presAssocID="{C975B7E7-90D3-4125-A838-A880126AC81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426B331-FEF1-4766-83FB-1F8E1FE83CFE}" type="presOf" srcId="{C975B7E7-90D3-4125-A838-A880126AC817}" destId="{44DBCC8F-D999-4E6C-8C68-25F319CE30F6}" srcOrd="0" destOrd="0" presId="urn:microsoft.com/office/officeart/2018/5/layout/IconCircleLabelList"/>
    <dgm:cxn modelId="{2D750AB5-671E-4045-80AD-288FC63340E4}" type="presOf" srcId="{7F7EA44B-ABE9-4F98-8E68-F595199C03C5}" destId="{911F33B0-A588-4DB1-8F4A-5C40DDCB1264}" srcOrd="0" destOrd="0" presId="urn:microsoft.com/office/officeart/2018/5/layout/IconCircleLabelList"/>
    <dgm:cxn modelId="{5F62A2C4-06B9-4A3D-8098-ACF546EA134A}" type="presOf" srcId="{B573677F-51B1-4D53-BEB5-3ED655D289BA}" destId="{E5F4B29C-A8A1-4FD0-A054-76885969659A}" srcOrd="0" destOrd="0" presId="urn:microsoft.com/office/officeart/2018/5/layout/IconCircleLabelList"/>
    <dgm:cxn modelId="{DE48FBD2-5745-44D3-9CF4-B819B4EAD479}" srcId="{7F7EA44B-ABE9-4F98-8E68-F595199C03C5}" destId="{B573677F-51B1-4D53-BEB5-3ED655D289BA}" srcOrd="0" destOrd="0" parTransId="{33B0A148-FE57-4226-A4E2-61BBF93DD862}" sibTransId="{70982ED5-80A3-4261-90D4-303BBF512A82}"/>
    <dgm:cxn modelId="{707C40F9-86E5-4136-B11D-CF0CD64A2CE9}" srcId="{7F7EA44B-ABE9-4F98-8E68-F595199C03C5}" destId="{C975B7E7-90D3-4125-A838-A880126AC817}" srcOrd="1" destOrd="0" parTransId="{6E78E53F-6D60-4FD6-8FFA-82EDF5E5238C}" sibTransId="{B9B65B9B-ED2A-4F62-89AF-B9F40A8B2A20}"/>
    <dgm:cxn modelId="{A3D8BA9D-BDD5-4338-A32C-6674B4A639FF}" type="presParOf" srcId="{911F33B0-A588-4DB1-8F4A-5C40DDCB1264}" destId="{D78C804F-5486-4F0D-9911-C18540E0E4B9}" srcOrd="0" destOrd="0" presId="urn:microsoft.com/office/officeart/2018/5/layout/IconCircleLabelList"/>
    <dgm:cxn modelId="{95FB30C9-2EFC-4E24-8CD2-92B243A1F252}" type="presParOf" srcId="{D78C804F-5486-4F0D-9911-C18540E0E4B9}" destId="{0DFEB1B3-FDA8-4F4D-9563-D96699D44F58}" srcOrd="0" destOrd="0" presId="urn:microsoft.com/office/officeart/2018/5/layout/IconCircleLabelList"/>
    <dgm:cxn modelId="{E3950C0D-3394-438D-B09B-ADF3A445A55D}" type="presParOf" srcId="{D78C804F-5486-4F0D-9911-C18540E0E4B9}" destId="{B8A375EF-9F8E-4B76-AB95-E8EA0BB60700}" srcOrd="1" destOrd="0" presId="urn:microsoft.com/office/officeart/2018/5/layout/IconCircleLabelList"/>
    <dgm:cxn modelId="{41B2356F-9EF7-46C7-B49B-9328D310E1CC}" type="presParOf" srcId="{D78C804F-5486-4F0D-9911-C18540E0E4B9}" destId="{CE594902-41BA-4499-B6F7-C2DF27624553}" srcOrd="2" destOrd="0" presId="urn:microsoft.com/office/officeart/2018/5/layout/IconCircleLabelList"/>
    <dgm:cxn modelId="{0F6B4C13-57F4-445B-990F-5A8816C730E6}" type="presParOf" srcId="{D78C804F-5486-4F0D-9911-C18540E0E4B9}" destId="{E5F4B29C-A8A1-4FD0-A054-76885969659A}" srcOrd="3" destOrd="0" presId="urn:microsoft.com/office/officeart/2018/5/layout/IconCircleLabelList"/>
    <dgm:cxn modelId="{D3588013-85ED-4D1B-8833-EAD43ACB018D}" type="presParOf" srcId="{911F33B0-A588-4DB1-8F4A-5C40DDCB1264}" destId="{17B10BC9-7988-419C-B852-4B13B72CD9D2}" srcOrd="1" destOrd="0" presId="urn:microsoft.com/office/officeart/2018/5/layout/IconCircleLabelList"/>
    <dgm:cxn modelId="{EBD31A2C-379F-4B0D-B2CC-3BA3052BE5F5}" type="presParOf" srcId="{911F33B0-A588-4DB1-8F4A-5C40DDCB1264}" destId="{004F812F-349E-408F-83AE-41739E1F0C66}" srcOrd="2" destOrd="0" presId="urn:microsoft.com/office/officeart/2018/5/layout/IconCircleLabelList"/>
    <dgm:cxn modelId="{4A2397F5-C59B-4030-9005-81A6B49DCA6F}" type="presParOf" srcId="{004F812F-349E-408F-83AE-41739E1F0C66}" destId="{38806C30-AEAD-4702-B403-DB6AC2263E10}" srcOrd="0" destOrd="0" presId="urn:microsoft.com/office/officeart/2018/5/layout/IconCircleLabelList"/>
    <dgm:cxn modelId="{651773DF-30D4-440E-A05F-4E7CE77CC90A}" type="presParOf" srcId="{004F812F-349E-408F-83AE-41739E1F0C66}" destId="{8269C7FE-FEC1-41D6-936E-C87270DA0496}" srcOrd="1" destOrd="0" presId="urn:microsoft.com/office/officeart/2018/5/layout/IconCircleLabelList"/>
    <dgm:cxn modelId="{90BB74A7-540F-4D6F-B54B-6F00ECDDBC22}" type="presParOf" srcId="{004F812F-349E-408F-83AE-41739E1F0C66}" destId="{8C21E901-A1A7-434E-BD21-619F9B15EBD2}" srcOrd="2" destOrd="0" presId="urn:microsoft.com/office/officeart/2018/5/layout/IconCircleLabelList"/>
    <dgm:cxn modelId="{5DE15D12-D664-4795-B886-3E09742F382E}" type="presParOf" srcId="{004F812F-349E-408F-83AE-41739E1F0C66}" destId="{44DBCC8F-D999-4E6C-8C68-25F319CE30F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0614DD-557A-4461-AFB8-30AA1635B6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32C0E1A-10B2-4D72-B22A-F02B57951D59}">
      <dgm:prSet/>
      <dgm:spPr/>
      <dgm:t>
        <a:bodyPr/>
        <a:lstStyle/>
        <a:p>
          <a:r>
            <a:rPr lang="en-US" b="1"/>
            <a:t>Task Orders issued under the Professional Services Agreement may include but not limited to the following services: </a:t>
          </a:r>
          <a:endParaRPr lang="en-US"/>
        </a:p>
      </dgm:t>
    </dgm:pt>
    <dgm:pt modelId="{1D70E4FC-3A12-4855-B49D-C02786699075}" type="parTrans" cxnId="{8F6D5282-8618-440D-8585-3B06B0AC8F2C}">
      <dgm:prSet/>
      <dgm:spPr/>
      <dgm:t>
        <a:bodyPr/>
        <a:lstStyle/>
        <a:p>
          <a:endParaRPr lang="en-US"/>
        </a:p>
      </dgm:t>
    </dgm:pt>
    <dgm:pt modelId="{9DDB90B3-1535-4160-BD9D-2EB840BBE201}" type="sibTrans" cxnId="{8F6D5282-8618-440D-8585-3B06B0AC8F2C}">
      <dgm:prSet/>
      <dgm:spPr/>
      <dgm:t>
        <a:bodyPr/>
        <a:lstStyle/>
        <a:p>
          <a:endParaRPr lang="en-US"/>
        </a:p>
      </dgm:t>
    </dgm:pt>
    <dgm:pt modelId="{5CA18ED0-E877-4380-9EAC-CC433CBEE182}">
      <dgm:prSet/>
      <dgm:spPr/>
      <dgm:t>
        <a:bodyPr/>
        <a:lstStyle/>
        <a:p>
          <a:r>
            <a:rPr lang="en-US" b="1"/>
            <a:t>Airport engineering</a:t>
          </a:r>
          <a:endParaRPr lang="en-US"/>
        </a:p>
      </dgm:t>
    </dgm:pt>
    <dgm:pt modelId="{5F030164-D926-4287-A4BC-0015218B617B}" type="parTrans" cxnId="{DD97A3ED-B33C-450B-8EF3-CF0D0CE15FF5}">
      <dgm:prSet/>
      <dgm:spPr/>
      <dgm:t>
        <a:bodyPr/>
        <a:lstStyle/>
        <a:p>
          <a:endParaRPr lang="en-US"/>
        </a:p>
      </dgm:t>
    </dgm:pt>
    <dgm:pt modelId="{7EBB5949-6BF0-4F6F-974B-CBABF795E9F1}" type="sibTrans" cxnId="{DD97A3ED-B33C-450B-8EF3-CF0D0CE15FF5}">
      <dgm:prSet/>
      <dgm:spPr/>
      <dgm:t>
        <a:bodyPr/>
        <a:lstStyle/>
        <a:p>
          <a:endParaRPr lang="en-US"/>
        </a:p>
      </dgm:t>
    </dgm:pt>
    <dgm:pt modelId="{99CFC2E2-441C-4305-BC66-4B9C1EF8FC5A}">
      <dgm:prSet/>
      <dgm:spPr/>
      <dgm:t>
        <a:bodyPr/>
        <a:lstStyle/>
        <a:p>
          <a:r>
            <a:rPr lang="en-US" b="1"/>
            <a:t>Architectural design</a:t>
          </a:r>
          <a:endParaRPr lang="en-US"/>
        </a:p>
      </dgm:t>
    </dgm:pt>
    <dgm:pt modelId="{6F709119-5F08-4971-AF82-56BEC036F1CF}" type="parTrans" cxnId="{D3A28F06-863A-42C7-981E-16D6E52B9201}">
      <dgm:prSet/>
      <dgm:spPr/>
      <dgm:t>
        <a:bodyPr/>
        <a:lstStyle/>
        <a:p>
          <a:endParaRPr lang="en-US"/>
        </a:p>
      </dgm:t>
    </dgm:pt>
    <dgm:pt modelId="{40F36474-55F0-4D9D-A8B1-D206A38E1395}" type="sibTrans" cxnId="{D3A28F06-863A-42C7-981E-16D6E52B9201}">
      <dgm:prSet/>
      <dgm:spPr/>
      <dgm:t>
        <a:bodyPr/>
        <a:lstStyle/>
        <a:p>
          <a:endParaRPr lang="en-US"/>
        </a:p>
      </dgm:t>
    </dgm:pt>
    <dgm:pt modelId="{33C86D42-F1FA-46B0-8059-E5A2A9C5A748}">
      <dgm:prSet/>
      <dgm:spPr/>
      <dgm:t>
        <a:bodyPr/>
        <a:lstStyle/>
        <a:p>
          <a:r>
            <a:rPr lang="en-US" b="1"/>
            <a:t>Construction management services for both AIP (Airport Improvement Program) and non-federally funded projects</a:t>
          </a:r>
          <a:endParaRPr lang="en-US"/>
        </a:p>
      </dgm:t>
    </dgm:pt>
    <dgm:pt modelId="{D31D8CF4-D575-41D6-A2F0-38EFF1541FE9}" type="parTrans" cxnId="{47064D35-3C7B-49F6-94CB-E854F3654ADD}">
      <dgm:prSet/>
      <dgm:spPr/>
      <dgm:t>
        <a:bodyPr/>
        <a:lstStyle/>
        <a:p>
          <a:endParaRPr lang="en-US"/>
        </a:p>
      </dgm:t>
    </dgm:pt>
    <dgm:pt modelId="{2200A043-C7DB-4944-AF95-2294E1B0CA3B}" type="sibTrans" cxnId="{47064D35-3C7B-49F6-94CB-E854F3654ADD}">
      <dgm:prSet/>
      <dgm:spPr/>
      <dgm:t>
        <a:bodyPr/>
        <a:lstStyle/>
        <a:p>
          <a:endParaRPr lang="en-US"/>
        </a:p>
      </dgm:t>
    </dgm:pt>
    <dgm:pt modelId="{52320940-33AE-4308-9601-61DEFE42EBF5}" type="pres">
      <dgm:prSet presAssocID="{9A0614DD-557A-4461-AFB8-30AA1635B663}" presName="diagram" presStyleCnt="0">
        <dgm:presLayoutVars>
          <dgm:dir/>
          <dgm:resizeHandles val="exact"/>
        </dgm:presLayoutVars>
      </dgm:prSet>
      <dgm:spPr/>
    </dgm:pt>
    <dgm:pt modelId="{346BEC37-1C2C-415B-B1AB-A3B6E0184F7B}" type="pres">
      <dgm:prSet presAssocID="{A32C0E1A-10B2-4D72-B22A-F02B57951D59}" presName="node" presStyleLbl="node1" presStyleIdx="0" presStyleCnt="4">
        <dgm:presLayoutVars>
          <dgm:bulletEnabled val="1"/>
        </dgm:presLayoutVars>
      </dgm:prSet>
      <dgm:spPr/>
    </dgm:pt>
    <dgm:pt modelId="{564F211C-3389-45B6-828F-8B521CF408B4}" type="pres">
      <dgm:prSet presAssocID="{9DDB90B3-1535-4160-BD9D-2EB840BBE201}" presName="sibTrans" presStyleCnt="0"/>
      <dgm:spPr/>
    </dgm:pt>
    <dgm:pt modelId="{5B247264-5166-4F67-8D62-AF19D2A78138}" type="pres">
      <dgm:prSet presAssocID="{5CA18ED0-E877-4380-9EAC-CC433CBEE182}" presName="node" presStyleLbl="node1" presStyleIdx="1" presStyleCnt="4">
        <dgm:presLayoutVars>
          <dgm:bulletEnabled val="1"/>
        </dgm:presLayoutVars>
      </dgm:prSet>
      <dgm:spPr/>
    </dgm:pt>
    <dgm:pt modelId="{07917099-682B-4E25-B7A1-C103CC33D375}" type="pres">
      <dgm:prSet presAssocID="{7EBB5949-6BF0-4F6F-974B-CBABF795E9F1}" presName="sibTrans" presStyleCnt="0"/>
      <dgm:spPr/>
    </dgm:pt>
    <dgm:pt modelId="{1C8B0A84-B99F-45EF-AF86-C234F60B69E2}" type="pres">
      <dgm:prSet presAssocID="{99CFC2E2-441C-4305-BC66-4B9C1EF8FC5A}" presName="node" presStyleLbl="node1" presStyleIdx="2" presStyleCnt="4">
        <dgm:presLayoutVars>
          <dgm:bulletEnabled val="1"/>
        </dgm:presLayoutVars>
      </dgm:prSet>
      <dgm:spPr/>
    </dgm:pt>
    <dgm:pt modelId="{4C67CC4C-FB90-40E1-8871-23EEE7045D41}" type="pres">
      <dgm:prSet presAssocID="{40F36474-55F0-4D9D-A8B1-D206A38E1395}" presName="sibTrans" presStyleCnt="0"/>
      <dgm:spPr/>
    </dgm:pt>
    <dgm:pt modelId="{3295179A-4FC1-4ACB-9D07-5D7119564675}" type="pres">
      <dgm:prSet presAssocID="{33C86D42-F1FA-46B0-8059-E5A2A9C5A748}" presName="node" presStyleLbl="node1" presStyleIdx="3" presStyleCnt="4">
        <dgm:presLayoutVars>
          <dgm:bulletEnabled val="1"/>
        </dgm:presLayoutVars>
      </dgm:prSet>
      <dgm:spPr/>
    </dgm:pt>
  </dgm:ptLst>
  <dgm:cxnLst>
    <dgm:cxn modelId="{70924D04-CDBB-43F2-84E3-2529A6219845}" type="presOf" srcId="{33C86D42-F1FA-46B0-8059-E5A2A9C5A748}" destId="{3295179A-4FC1-4ACB-9D07-5D7119564675}" srcOrd="0" destOrd="0" presId="urn:microsoft.com/office/officeart/2005/8/layout/default"/>
    <dgm:cxn modelId="{D3A28F06-863A-42C7-981E-16D6E52B9201}" srcId="{9A0614DD-557A-4461-AFB8-30AA1635B663}" destId="{99CFC2E2-441C-4305-BC66-4B9C1EF8FC5A}" srcOrd="2" destOrd="0" parTransId="{6F709119-5F08-4971-AF82-56BEC036F1CF}" sibTransId="{40F36474-55F0-4D9D-A8B1-D206A38E1395}"/>
    <dgm:cxn modelId="{BC73831C-A70C-4A68-BFFA-71DE1FDA485B}" type="presOf" srcId="{99CFC2E2-441C-4305-BC66-4B9C1EF8FC5A}" destId="{1C8B0A84-B99F-45EF-AF86-C234F60B69E2}" srcOrd="0" destOrd="0" presId="urn:microsoft.com/office/officeart/2005/8/layout/default"/>
    <dgm:cxn modelId="{A4B00724-CB77-4CDE-86E5-56ADA80481E6}" type="presOf" srcId="{5CA18ED0-E877-4380-9EAC-CC433CBEE182}" destId="{5B247264-5166-4F67-8D62-AF19D2A78138}" srcOrd="0" destOrd="0" presId="urn:microsoft.com/office/officeart/2005/8/layout/default"/>
    <dgm:cxn modelId="{47064D35-3C7B-49F6-94CB-E854F3654ADD}" srcId="{9A0614DD-557A-4461-AFB8-30AA1635B663}" destId="{33C86D42-F1FA-46B0-8059-E5A2A9C5A748}" srcOrd="3" destOrd="0" parTransId="{D31D8CF4-D575-41D6-A2F0-38EFF1541FE9}" sibTransId="{2200A043-C7DB-4944-AF95-2294E1B0CA3B}"/>
    <dgm:cxn modelId="{16AF174D-D457-49F7-99A5-FF8BFEB7336C}" type="presOf" srcId="{9A0614DD-557A-4461-AFB8-30AA1635B663}" destId="{52320940-33AE-4308-9601-61DEFE42EBF5}" srcOrd="0" destOrd="0" presId="urn:microsoft.com/office/officeart/2005/8/layout/default"/>
    <dgm:cxn modelId="{8F6D5282-8618-440D-8585-3B06B0AC8F2C}" srcId="{9A0614DD-557A-4461-AFB8-30AA1635B663}" destId="{A32C0E1A-10B2-4D72-B22A-F02B57951D59}" srcOrd="0" destOrd="0" parTransId="{1D70E4FC-3A12-4855-B49D-C02786699075}" sibTransId="{9DDB90B3-1535-4160-BD9D-2EB840BBE201}"/>
    <dgm:cxn modelId="{4B439DCD-546E-406D-A1DF-E05D0A419403}" type="presOf" srcId="{A32C0E1A-10B2-4D72-B22A-F02B57951D59}" destId="{346BEC37-1C2C-415B-B1AB-A3B6E0184F7B}" srcOrd="0" destOrd="0" presId="urn:microsoft.com/office/officeart/2005/8/layout/default"/>
    <dgm:cxn modelId="{DD97A3ED-B33C-450B-8EF3-CF0D0CE15FF5}" srcId="{9A0614DD-557A-4461-AFB8-30AA1635B663}" destId="{5CA18ED0-E877-4380-9EAC-CC433CBEE182}" srcOrd="1" destOrd="0" parTransId="{5F030164-D926-4287-A4BC-0015218B617B}" sibTransId="{7EBB5949-6BF0-4F6F-974B-CBABF795E9F1}"/>
    <dgm:cxn modelId="{2F772571-3C5B-4C37-BFCE-15E0D7621A63}" type="presParOf" srcId="{52320940-33AE-4308-9601-61DEFE42EBF5}" destId="{346BEC37-1C2C-415B-B1AB-A3B6E0184F7B}" srcOrd="0" destOrd="0" presId="urn:microsoft.com/office/officeart/2005/8/layout/default"/>
    <dgm:cxn modelId="{39FF7826-2506-4015-96F6-0D112481A51D}" type="presParOf" srcId="{52320940-33AE-4308-9601-61DEFE42EBF5}" destId="{564F211C-3389-45B6-828F-8B521CF408B4}" srcOrd="1" destOrd="0" presId="urn:microsoft.com/office/officeart/2005/8/layout/default"/>
    <dgm:cxn modelId="{EF41EA0D-87EB-45B0-9925-D089595D4532}" type="presParOf" srcId="{52320940-33AE-4308-9601-61DEFE42EBF5}" destId="{5B247264-5166-4F67-8D62-AF19D2A78138}" srcOrd="2" destOrd="0" presId="urn:microsoft.com/office/officeart/2005/8/layout/default"/>
    <dgm:cxn modelId="{A9425860-C211-4E37-AADF-39B3A10C1271}" type="presParOf" srcId="{52320940-33AE-4308-9601-61DEFE42EBF5}" destId="{07917099-682B-4E25-B7A1-C103CC33D375}" srcOrd="3" destOrd="0" presId="urn:microsoft.com/office/officeart/2005/8/layout/default"/>
    <dgm:cxn modelId="{902ED22C-9953-44F9-AFFE-E5836013C7D9}" type="presParOf" srcId="{52320940-33AE-4308-9601-61DEFE42EBF5}" destId="{1C8B0A84-B99F-45EF-AF86-C234F60B69E2}" srcOrd="4" destOrd="0" presId="urn:microsoft.com/office/officeart/2005/8/layout/default"/>
    <dgm:cxn modelId="{68E8640D-4ABF-43EB-AD0D-ED8DB41D9B1F}" type="presParOf" srcId="{52320940-33AE-4308-9601-61DEFE42EBF5}" destId="{4C67CC4C-FB90-40E1-8871-23EEE7045D41}" srcOrd="5" destOrd="0" presId="urn:microsoft.com/office/officeart/2005/8/layout/default"/>
    <dgm:cxn modelId="{978D683C-560B-49B6-9B30-5C1377BEA250}" type="presParOf" srcId="{52320940-33AE-4308-9601-61DEFE42EBF5}" destId="{3295179A-4FC1-4ACB-9D07-5D711956467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0614DD-557A-4461-AFB8-30AA1635B66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2C0E1A-10B2-4D72-B22A-F02B57951D59}">
      <dgm:prSet phldr="0"/>
      <dgm:spPr/>
      <dgm:t>
        <a:bodyPr/>
        <a:lstStyle/>
        <a:p>
          <a:pPr rtl="0"/>
          <a:r>
            <a:rPr lang="en-US" b="1" dirty="0">
              <a:latin typeface="Corbel" panose="020B0503020204020204"/>
            </a:rPr>
            <a:t>Rehabilitation Taxiways</a:t>
          </a:r>
          <a:endParaRPr lang="en-US" b="1" dirty="0"/>
        </a:p>
      </dgm:t>
    </dgm:pt>
    <dgm:pt modelId="{1D70E4FC-3A12-4855-B49D-C02786699075}" type="parTrans" cxnId="{8F6D5282-8618-440D-8585-3B06B0AC8F2C}">
      <dgm:prSet/>
      <dgm:spPr/>
      <dgm:t>
        <a:bodyPr/>
        <a:lstStyle/>
        <a:p>
          <a:endParaRPr lang="en-US"/>
        </a:p>
      </dgm:t>
    </dgm:pt>
    <dgm:pt modelId="{9DDB90B3-1535-4160-BD9D-2EB840BBE201}" type="sibTrans" cxnId="{8F6D5282-8618-440D-8585-3B06B0AC8F2C}">
      <dgm:prSet/>
      <dgm:spPr/>
      <dgm:t>
        <a:bodyPr/>
        <a:lstStyle/>
        <a:p>
          <a:endParaRPr lang="en-US"/>
        </a:p>
      </dgm:t>
    </dgm:pt>
    <dgm:pt modelId="{5CA18ED0-E877-4380-9EAC-CC433CBEE182}">
      <dgm:prSet phldr="0"/>
      <dgm:spPr/>
      <dgm:t>
        <a:bodyPr/>
        <a:lstStyle/>
        <a:p>
          <a:pPr rtl="0"/>
          <a:r>
            <a:rPr lang="en-US" b="1" dirty="0">
              <a:latin typeface="Corbel" panose="020B0503020204020204"/>
            </a:rPr>
            <a:t>Runway Improvements</a:t>
          </a:r>
          <a:endParaRPr lang="en-US" b="1" dirty="0"/>
        </a:p>
      </dgm:t>
    </dgm:pt>
    <dgm:pt modelId="{5F030164-D926-4287-A4BC-0015218B617B}" type="parTrans" cxnId="{DD97A3ED-B33C-450B-8EF3-CF0D0CE15FF5}">
      <dgm:prSet/>
      <dgm:spPr/>
      <dgm:t>
        <a:bodyPr/>
        <a:lstStyle/>
        <a:p>
          <a:endParaRPr lang="en-US"/>
        </a:p>
      </dgm:t>
    </dgm:pt>
    <dgm:pt modelId="{7EBB5949-6BF0-4F6F-974B-CBABF795E9F1}" type="sibTrans" cxnId="{DD97A3ED-B33C-450B-8EF3-CF0D0CE15FF5}">
      <dgm:prSet/>
      <dgm:spPr/>
      <dgm:t>
        <a:bodyPr/>
        <a:lstStyle/>
        <a:p>
          <a:endParaRPr lang="en-US"/>
        </a:p>
      </dgm:t>
    </dgm:pt>
    <dgm:pt modelId="{99CFC2E2-441C-4305-BC66-4B9C1EF8FC5A}">
      <dgm:prSet/>
      <dgm:spPr/>
      <dgm:t>
        <a:bodyPr/>
        <a:lstStyle/>
        <a:p>
          <a:r>
            <a:rPr lang="en-US" b="1" dirty="0"/>
            <a:t>Architectural design</a:t>
          </a:r>
          <a:endParaRPr lang="en-US" dirty="0"/>
        </a:p>
      </dgm:t>
    </dgm:pt>
    <dgm:pt modelId="{6F709119-5F08-4971-AF82-56BEC036F1CF}" type="parTrans" cxnId="{D3A28F06-863A-42C7-981E-16D6E52B9201}">
      <dgm:prSet/>
      <dgm:spPr/>
      <dgm:t>
        <a:bodyPr/>
        <a:lstStyle/>
        <a:p>
          <a:endParaRPr lang="en-US"/>
        </a:p>
      </dgm:t>
    </dgm:pt>
    <dgm:pt modelId="{40F36474-55F0-4D9D-A8B1-D206A38E1395}" type="sibTrans" cxnId="{D3A28F06-863A-42C7-981E-16D6E52B9201}">
      <dgm:prSet/>
      <dgm:spPr/>
      <dgm:t>
        <a:bodyPr/>
        <a:lstStyle/>
        <a:p>
          <a:endParaRPr lang="en-US"/>
        </a:p>
      </dgm:t>
    </dgm:pt>
    <dgm:pt modelId="{33C86D42-F1FA-46B0-8059-E5A2A9C5A748}">
      <dgm:prSet/>
      <dgm:spPr/>
      <dgm:t>
        <a:bodyPr/>
        <a:lstStyle/>
        <a:p>
          <a:r>
            <a:rPr lang="en-US" b="1" dirty="0"/>
            <a:t>Construction management </a:t>
          </a:r>
          <a:endParaRPr lang="en-US" dirty="0"/>
        </a:p>
      </dgm:t>
    </dgm:pt>
    <dgm:pt modelId="{D31D8CF4-D575-41D6-A2F0-38EFF1541FE9}" type="parTrans" cxnId="{47064D35-3C7B-49F6-94CB-E854F3654ADD}">
      <dgm:prSet/>
      <dgm:spPr/>
      <dgm:t>
        <a:bodyPr/>
        <a:lstStyle/>
        <a:p>
          <a:endParaRPr lang="en-US"/>
        </a:p>
      </dgm:t>
    </dgm:pt>
    <dgm:pt modelId="{2200A043-C7DB-4944-AF95-2294E1B0CA3B}" type="sibTrans" cxnId="{47064D35-3C7B-49F6-94CB-E854F3654ADD}">
      <dgm:prSet/>
      <dgm:spPr/>
      <dgm:t>
        <a:bodyPr/>
        <a:lstStyle/>
        <a:p>
          <a:endParaRPr lang="en-US"/>
        </a:p>
      </dgm:t>
    </dgm:pt>
    <dgm:pt modelId="{98FFBDD1-8E5A-4CDA-9B0B-5AE70084224E}">
      <dgm:prSet phldr="0"/>
      <dgm:spPr/>
      <dgm:t>
        <a:bodyPr/>
        <a:lstStyle/>
        <a:p>
          <a:pPr rtl="0"/>
          <a:r>
            <a:rPr lang="en-US" b="1" dirty="0">
              <a:latin typeface="Corbel" panose="020B0503020204020204"/>
            </a:rPr>
            <a:t>Master Plan light forecast</a:t>
          </a:r>
        </a:p>
      </dgm:t>
    </dgm:pt>
    <dgm:pt modelId="{CF747A9E-CEFD-4C37-92F4-238701ABBF71}" type="parTrans" cxnId="{E3CE49B6-32C1-4BD7-8986-CC16BED795D9}">
      <dgm:prSet/>
      <dgm:spPr/>
    </dgm:pt>
    <dgm:pt modelId="{69F76BD8-AAFF-4CC2-86FD-4A57D1E549D0}" type="sibTrans" cxnId="{E3CE49B6-32C1-4BD7-8986-CC16BED795D9}">
      <dgm:prSet/>
      <dgm:spPr/>
    </dgm:pt>
    <dgm:pt modelId="{3B1F62DC-B276-4A5A-80DD-3D0FA2F95878}">
      <dgm:prSet phldr="0"/>
      <dgm:spPr/>
      <dgm:t>
        <a:bodyPr/>
        <a:lstStyle/>
        <a:p>
          <a:pPr rtl="0"/>
          <a:r>
            <a:rPr lang="en-US" b="1" dirty="0">
              <a:latin typeface="Corbel" panose="020B0503020204020204"/>
            </a:rPr>
            <a:t>Airfield Draingage</a:t>
          </a:r>
        </a:p>
      </dgm:t>
    </dgm:pt>
    <dgm:pt modelId="{6D31BE2F-03CC-4250-B3F0-EEAC11D72DE8}" type="parTrans" cxnId="{8DE519F2-B9E5-45AE-9DBB-C6266D0C258D}">
      <dgm:prSet/>
      <dgm:spPr/>
    </dgm:pt>
    <dgm:pt modelId="{11B4F43E-8D31-4DF9-870A-02150B54FEC8}" type="sibTrans" cxnId="{8DE519F2-B9E5-45AE-9DBB-C6266D0C258D}">
      <dgm:prSet/>
      <dgm:spPr/>
    </dgm:pt>
    <dgm:pt modelId="{12B68E4A-D76A-490C-844F-FA4CD904E37B}">
      <dgm:prSet phldr="0"/>
      <dgm:spPr/>
      <dgm:t>
        <a:bodyPr/>
        <a:lstStyle/>
        <a:p>
          <a:r>
            <a:rPr lang="en-US" b="1" dirty="0">
              <a:latin typeface="Corbel" panose="020B0503020204020204"/>
            </a:rPr>
            <a:t>Lighting</a:t>
          </a:r>
        </a:p>
      </dgm:t>
    </dgm:pt>
    <dgm:pt modelId="{09D939DB-2C2B-46E5-ABA2-F6FEAF78E277}" type="parTrans" cxnId="{67DA8016-9042-4E25-AA6B-0A315BC70E60}">
      <dgm:prSet/>
      <dgm:spPr/>
    </dgm:pt>
    <dgm:pt modelId="{AE7FA2D1-0B93-4C68-9172-F86A0FBEEC55}" type="sibTrans" cxnId="{67DA8016-9042-4E25-AA6B-0A315BC70E60}">
      <dgm:prSet/>
      <dgm:spPr/>
    </dgm:pt>
    <dgm:pt modelId="{100C0D57-759A-425D-B67C-1F924458AEC2}">
      <dgm:prSet phldr="0"/>
      <dgm:spPr/>
      <dgm:t>
        <a:bodyPr/>
        <a:lstStyle/>
        <a:p>
          <a:pPr rtl="0"/>
          <a:r>
            <a:rPr lang="en-US" b="1" dirty="0">
              <a:latin typeface="Corbel" panose="020B0503020204020204"/>
            </a:rPr>
            <a:t>Terminal Study</a:t>
          </a:r>
        </a:p>
      </dgm:t>
    </dgm:pt>
    <dgm:pt modelId="{E5BB4281-CA05-4B9C-AFCF-7BDF569AA5FA}" type="parTrans" cxnId="{58DC7856-3AA1-452A-8DE3-00F618654E5B}">
      <dgm:prSet/>
      <dgm:spPr/>
    </dgm:pt>
    <dgm:pt modelId="{A11D1CBF-B59F-40E8-BBD5-4CDCB614FF86}" type="sibTrans" cxnId="{58DC7856-3AA1-452A-8DE3-00F618654E5B}">
      <dgm:prSet/>
      <dgm:spPr/>
    </dgm:pt>
    <dgm:pt modelId="{DFB9E051-E046-4B2A-BCDD-23076852454D}" type="pres">
      <dgm:prSet presAssocID="{9A0614DD-557A-4461-AFB8-30AA1635B663}" presName="linear" presStyleCnt="0">
        <dgm:presLayoutVars>
          <dgm:animLvl val="lvl"/>
          <dgm:resizeHandles val="exact"/>
        </dgm:presLayoutVars>
      </dgm:prSet>
      <dgm:spPr/>
    </dgm:pt>
    <dgm:pt modelId="{D68E39CB-3C90-4CF4-A48E-2E0B96CB528F}" type="pres">
      <dgm:prSet presAssocID="{A32C0E1A-10B2-4D72-B22A-F02B57951D5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329DCE2-0C5A-4182-A89F-BD2B20DA30E8}" type="pres">
      <dgm:prSet presAssocID="{9DDB90B3-1535-4160-BD9D-2EB840BBE201}" presName="spacer" presStyleCnt="0"/>
      <dgm:spPr/>
    </dgm:pt>
    <dgm:pt modelId="{58BDCC21-AAD3-4B20-B3E5-49F8AA028366}" type="pres">
      <dgm:prSet presAssocID="{5CA18ED0-E877-4380-9EAC-CC433CBEE18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674F386-6471-404A-8FE9-47549E6FA18C}" type="pres">
      <dgm:prSet presAssocID="{7EBB5949-6BF0-4F6F-974B-CBABF795E9F1}" presName="spacer" presStyleCnt="0"/>
      <dgm:spPr/>
    </dgm:pt>
    <dgm:pt modelId="{DBA9BA3C-8C2D-4A34-9621-9B3A66E8CE47}" type="pres">
      <dgm:prSet presAssocID="{3B1F62DC-B276-4A5A-80DD-3D0FA2F95878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831371F6-3CD6-40EA-A507-2DC1F06DF23E}" type="pres">
      <dgm:prSet presAssocID="{11B4F43E-8D31-4DF9-870A-02150B54FEC8}" presName="spacer" presStyleCnt="0"/>
      <dgm:spPr/>
    </dgm:pt>
    <dgm:pt modelId="{FB6F65F3-D7AE-4496-877C-A68E7F23A110}" type="pres">
      <dgm:prSet presAssocID="{12B68E4A-D76A-490C-844F-FA4CD904E37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18B17B8D-9699-4FA4-8652-23CDB9C57111}" type="pres">
      <dgm:prSet presAssocID="{AE7FA2D1-0B93-4C68-9172-F86A0FBEEC55}" presName="spacer" presStyleCnt="0"/>
      <dgm:spPr/>
    </dgm:pt>
    <dgm:pt modelId="{FABF8A52-A8DA-4E44-BCA6-8081F03FA2E1}" type="pres">
      <dgm:prSet presAssocID="{99CFC2E2-441C-4305-BC66-4B9C1EF8FC5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A61C456-E4C0-4FCB-A88B-7412FACE3931}" type="pres">
      <dgm:prSet presAssocID="{40F36474-55F0-4D9D-A8B1-D206A38E1395}" presName="spacer" presStyleCnt="0"/>
      <dgm:spPr/>
    </dgm:pt>
    <dgm:pt modelId="{D059273F-474D-4FBB-B489-414ED0ACB8E4}" type="pres">
      <dgm:prSet presAssocID="{33C86D42-F1FA-46B0-8059-E5A2A9C5A74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BEBF5A4-50DE-40A6-8571-0E58D20BAA35}" type="pres">
      <dgm:prSet presAssocID="{2200A043-C7DB-4944-AF95-2294E1B0CA3B}" presName="spacer" presStyleCnt="0"/>
      <dgm:spPr/>
    </dgm:pt>
    <dgm:pt modelId="{5940E843-CE7B-4C76-AB83-C9D82107BF33}" type="pres">
      <dgm:prSet presAssocID="{98FFBDD1-8E5A-4CDA-9B0B-5AE70084224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9637E023-500B-4734-9817-2183866EDD70}" type="pres">
      <dgm:prSet presAssocID="{69F76BD8-AAFF-4CC2-86FD-4A57D1E549D0}" presName="spacer" presStyleCnt="0"/>
      <dgm:spPr/>
    </dgm:pt>
    <dgm:pt modelId="{2156BF29-313A-4084-B81A-AA963D4437D3}" type="pres">
      <dgm:prSet presAssocID="{100C0D57-759A-425D-B67C-1F924458AEC2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39DAA05-20C7-49C1-B885-6DE67872D6C4}" type="presOf" srcId="{98FFBDD1-8E5A-4CDA-9B0B-5AE70084224E}" destId="{5940E843-CE7B-4C76-AB83-C9D82107BF33}" srcOrd="0" destOrd="0" presId="urn:microsoft.com/office/officeart/2005/8/layout/vList2"/>
    <dgm:cxn modelId="{D3A28F06-863A-42C7-981E-16D6E52B9201}" srcId="{9A0614DD-557A-4461-AFB8-30AA1635B663}" destId="{99CFC2E2-441C-4305-BC66-4B9C1EF8FC5A}" srcOrd="4" destOrd="0" parTransId="{6F709119-5F08-4971-AF82-56BEC036F1CF}" sibTransId="{40F36474-55F0-4D9D-A8B1-D206A38E1395}"/>
    <dgm:cxn modelId="{67DA8016-9042-4E25-AA6B-0A315BC70E60}" srcId="{9A0614DD-557A-4461-AFB8-30AA1635B663}" destId="{12B68E4A-D76A-490C-844F-FA4CD904E37B}" srcOrd="3" destOrd="0" parTransId="{09D939DB-2C2B-46E5-ABA2-F6FEAF78E277}" sibTransId="{AE7FA2D1-0B93-4C68-9172-F86A0FBEEC55}"/>
    <dgm:cxn modelId="{47064D35-3C7B-49F6-94CB-E854F3654ADD}" srcId="{9A0614DD-557A-4461-AFB8-30AA1635B663}" destId="{33C86D42-F1FA-46B0-8059-E5A2A9C5A748}" srcOrd="5" destOrd="0" parTransId="{D31D8CF4-D575-41D6-A2F0-38EFF1541FE9}" sibTransId="{2200A043-C7DB-4944-AF95-2294E1B0CA3B}"/>
    <dgm:cxn modelId="{87E64647-57FE-4A87-AE93-9DF303AFA8BB}" type="presOf" srcId="{A32C0E1A-10B2-4D72-B22A-F02B57951D59}" destId="{D68E39CB-3C90-4CF4-A48E-2E0B96CB528F}" srcOrd="0" destOrd="0" presId="urn:microsoft.com/office/officeart/2005/8/layout/vList2"/>
    <dgm:cxn modelId="{166D026C-A15B-4831-9451-A35B3424C634}" type="presOf" srcId="{5CA18ED0-E877-4380-9EAC-CC433CBEE182}" destId="{58BDCC21-AAD3-4B20-B3E5-49F8AA028366}" srcOrd="0" destOrd="0" presId="urn:microsoft.com/office/officeart/2005/8/layout/vList2"/>
    <dgm:cxn modelId="{3FD83252-49A4-4BA5-AE08-D22032ABA241}" type="presOf" srcId="{99CFC2E2-441C-4305-BC66-4B9C1EF8FC5A}" destId="{FABF8A52-A8DA-4E44-BCA6-8081F03FA2E1}" srcOrd="0" destOrd="0" presId="urn:microsoft.com/office/officeart/2005/8/layout/vList2"/>
    <dgm:cxn modelId="{58DC7856-3AA1-452A-8DE3-00F618654E5B}" srcId="{9A0614DD-557A-4461-AFB8-30AA1635B663}" destId="{100C0D57-759A-425D-B67C-1F924458AEC2}" srcOrd="7" destOrd="0" parTransId="{E5BB4281-CA05-4B9C-AFCF-7BDF569AA5FA}" sibTransId="{A11D1CBF-B59F-40E8-BBD5-4CDCB614FF86}"/>
    <dgm:cxn modelId="{8F6D5282-8618-440D-8585-3B06B0AC8F2C}" srcId="{9A0614DD-557A-4461-AFB8-30AA1635B663}" destId="{A32C0E1A-10B2-4D72-B22A-F02B57951D59}" srcOrd="0" destOrd="0" parTransId="{1D70E4FC-3A12-4855-B49D-C02786699075}" sibTransId="{9DDB90B3-1535-4160-BD9D-2EB840BBE201}"/>
    <dgm:cxn modelId="{A2624A83-F2D8-452E-BA2E-2055A409B555}" type="presOf" srcId="{33C86D42-F1FA-46B0-8059-E5A2A9C5A748}" destId="{D059273F-474D-4FBB-B489-414ED0ACB8E4}" srcOrd="0" destOrd="0" presId="urn:microsoft.com/office/officeart/2005/8/layout/vList2"/>
    <dgm:cxn modelId="{CFC4388E-D359-4E5E-98A5-13531BAF9C71}" type="presOf" srcId="{3B1F62DC-B276-4A5A-80DD-3D0FA2F95878}" destId="{DBA9BA3C-8C2D-4A34-9621-9B3A66E8CE47}" srcOrd="0" destOrd="0" presId="urn:microsoft.com/office/officeart/2005/8/layout/vList2"/>
    <dgm:cxn modelId="{E9D978A3-25C4-4492-B285-408ABFBF2FDD}" type="presOf" srcId="{9A0614DD-557A-4461-AFB8-30AA1635B663}" destId="{DFB9E051-E046-4B2A-BCDD-23076852454D}" srcOrd="0" destOrd="0" presId="urn:microsoft.com/office/officeart/2005/8/layout/vList2"/>
    <dgm:cxn modelId="{0CEBD9A3-4329-49A1-B9C3-9C44FEC8CBED}" type="presOf" srcId="{12B68E4A-D76A-490C-844F-FA4CD904E37B}" destId="{FB6F65F3-D7AE-4496-877C-A68E7F23A110}" srcOrd="0" destOrd="0" presId="urn:microsoft.com/office/officeart/2005/8/layout/vList2"/>
    <dgm:cxn modelId="{E3CE49B6-32C1-4BD7-8986-CC16BED795D9}" srcId="{9A0614DD-557A-4461-AFB8-30AA1635B663}" destId="{98FFBDD1-8E5A-4CDA-9B0B-5AE70084224E}" srcOrd="6" destOrd="0" parTransId="{CF747A9E-CEFD-4C37-92F4-238701ABBF71}" sibTransId="{69F76BD8-AAFF-4CC2-86FD-4A57D1E549D0}"/>
    <dgm:cxn modelId="{2A608AD4-AE48-4CF0-8E1A-C557519AF942}" type="presOf" srcId="{100C0D57-759A-425D-B67C-1F924458AEC2}" destId="{2156BF29-313A-4084-B81A-AA963D4437D3}" srcOrd="0" destOrd="0" presId="urn:microsoft.com/office/officeart/2005/8/layout/vList2"/>
    <dgm:cxn modelId="{DD97A3ED-B33C-450B-8EF3-CF0D0CE15FF5}" srcId="{9A0614DD-557A-4461-AFB8-30AA1635B663}" destId="{5CA18ED0-E877-4380-9EAC-CC433CBEE182}" srcOrd="1" destOrd="0" parTransId="{5F030164-D926-4287-A4BC-0015218B617B}" sibTransId="{7EBB5949-6BF0-4F6F-974B-CBABF795E9F1}"/>
    <dgm:cxn modelId="{8DE519F2-B9E5-45AE-9DBB-C6266D0C258D}" srcId="{9A0614DD-557A-4461-AFB8-30AA1635B663}" destId="{3B1F62DC-B276-4A5A-80DD-3D0FA2F95878}" srcOrd="2" destOrd="0" parTransId="{6D31BE2F-03CC-4250-B3F0-EEAC11D72DE8}" sibTransId="{11B4F43E-8D31-4DF9-870A-02150B54FEC8}"/>
    <dgm:cxn modelId="{F2936FA7-7D23-42B3-A3C5-36512418ACB1}" type="presParOf" srcId="{DFB9E051-E046-4B2A-BCDD-23076852454D}" destId="{D68E39CB-3C90-4CF4-A48E-2E0B96CB528F}" srcOrd="0" destOrd="0" presId="urn:microsoft.com/office/officeart/2005/8/layout/vList2"/>
    <dgm:cxn modelId="{3D94CDC5-9FDF-4C0C-86E9-FCA54CD64C81}" type="presParOf" srcId="{DFB9E051-E046-4B2A-BCDD-23076852454D}" destId="{C329DCE2-0C5A-4182-A89F-BD2B20DA30E8}" srcOrd="1" destOrd="0" presId="urn:microsoft.com/office/officeart/2005/8/layout/vList2"/>
    <dgm:cxn modelId="{6E3952D5-BB1F-43F8-BF14-F452DACB7F38}" type="presParOf" srcId="{DFB9E051-E046-4B2A-BCDD-23076852454D}" destId="{58BDCC21-AAD3-4B20-B3E5-49F8AA028366}" srcOrd="2" destOrd="0" presId="urn:microsoft.com/office/officeart/2005/8/layout/vList2"/>
    <dgm:cxn modelId="{18F8D5F0-7B77-4945-AD0A-189A4DE95936}" type="presParOf" srcId="{DFB9E051-E046-4B2A-BCDD-23076852454D}" destId="{3674F386-6471-404A-8FE9-47549E6FA18C}" srcOrd="3" destOrd="0" presId="urn:microsoft.com/office/officeart/2005/8/layout/vList2"/>
    <dgm:cxn modelId="{7FA372C8-E607-4A7B-9DE3-2663D478F18B}" type="presParOf" srcId="{DFB9E051-E046-4B2A-BCDD-23076852454D}" destId="{DBA9BA3C-8C2D-4A34-9621-9B3A66E8CE47}" srcOrd="4" destOrd="0" presId="urn:microsoft.com/office/officeart/2005/8/layout/vList2"/>
    <dgm:cxn modelId="{2821195A-2A79-4F63-B930-AAC5573463F5}" type="presParOf" srcId="{DFB9E051-E046-4B2A-BCDD-23076852454D}" destId="{831371F6-3CD6-40EA-A507-2DC1F06DF23E}" srcOrd="5" destOrd="0" presId="urn:microsoft.com/office/officeart/2005/8/layout/vList2"/>
    <dgm:cxn modelId="{501CD82E-D728-4186-A914-264DE51BE12C}" type="presParOf" srcId="{DFB9E051-E046-4B2A-BCDD-23076852454D}" destId="{FB6F65F3-D7AE-4496-877C-A68E7F23A110}" srcOrd="6" destOrd="0" presId="urn:microsoft.com/office/officeart/2005/8/layout/vList2"/>
    <dgm:cxn modelId="{BC5B1EDD-FB95-43C5-845E-723D27396431}" type="presParOf" srcId="{DFB9E051-E046-4B2A-BCDD-23076852454D}" destId="{18B17B8D-9699-4FA4-8652-23CDB9C57111}" srcOrd="7" destOrd="0" presId="urn:microsoft.com/office/officeart/2005/8/layout/vList2"/>
    <dgm:cxn modelId="{3BCE34E0-D964-49DC-BCD6-67069E2283C7}" type="presParOf" srcId="{DFB9E051-E046-4B2A-BCDD-23076852454D}" destId="{FABF8A52-A8DA-4E44-BCA6-8081F03FA2E1}" srcOrd="8" destOrd="0" presId="urn:microsoft.com/office/officeart/2005/8/layout/vList2"/>
    <dgm:cxn modelId="{03699544-3EFE-47EE-9CD5-0FDE56183420}" type="presParOf" srcId="{DFB9E051-E046-4B2A-BCDD-23076852454D}" destId="{BA61C456-E4C0-4FCB-A88B-7412FACE3931}" srcOrd="9" destOrd="0" presId="urn:microsoft.com/office/officeart/2005/8/layout/vList2"/>
    <dgm:cxn modelId="{9A051175-7567-4F56-BE0E-41591723F72E}" type="presParOf" srcId="{DFB9E051-E046-4B2A-BCDD-23076852454D}" destId="{D059273F-474D-4FBB-B489-414ED0ACB8E4}" srcOrd="10" destOrd="0" presId="urn:microsoft.com/office/officeart/2005/8/layout/vList2"/>
    <dgm:cxn modelId="{784F04CC-7973-4A63-856F-4FB63C74C311}" type="presParOf" srcId="{DFB9E051-E046-4B2A-BCDD-23076852454D}" destId="{8BEBF5A4-50DE-40A6-8571-0E58D20BAA35}" srcOrd="11" destOrd="0" presId="urn:microsoft.com/office/officeart/2005/8/layout/vList2"/>
    <dgm:cxn modelId="{AEF3308B-5EDC-4EEB-8C2D-A5DC425701CB}" type="presParOf" srcId="{DFB9E051-E046-4B2A-BCDD-23076852454D}" destId="{5940E843-CE7B-4C76-AB83-C9D82107BF33}" srcOrd="12" destOrd="0" presId="urn:microsoft.com/office/officeart/2005/8/layout/vList2"/>
    <dgm:cxn modelId="{A7CC40C2-FFD6-4040-8A9F-BEFBFFB0FB5A}" type="presParOf" srcId="{DFB9E051-E046-4B2A-BCDD-23076852454D}" destId="{9637E023-500B-4734-9817-2183866EDD70}" srcOrd="13" destOrd="0" presId="urn:microsoft.com/office/officeart/2005/8/layout/vList2"/>
    <dgm:cxn modelId="{7D5853F7-5A11-42E1-A03C-BF2FEAF93B95}" type="presParOf" srcId="{DFB9E051-E046-4B2A-BCDD-23076852454D}" destId="{2156BF29-313A-4084-B81A-AA963D4437D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0614DD-557A-4461-AFB8-30AA1635B66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32C0E1A-10B2-4D72-B22A-F02B57951D59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>
              <a:latin typeface="Corbel" panose="020B0503020204020204"/>
            </a:rPr>
            <a:t>Jet Bridge Rehabilitation</a:t>
          </a:r>
          <a:endParaRPr lang="en-US" b="1"/>
        </a:p>
      </dgm:t>
    </dgm:pt>
    <dgm:pt modelId="{1D70E4FC-3A12-4855-B49D-C02786699075}" type="parTrans" cxnId="{8F6D5282-8618-440D-8585-3B06B0AC8F2C}">
      <dgm:prSet/>
      <dgm:spPr/>
      <dgm:t>
        <a:bodyPr/>
        <a:lstStyle/>
        <a:p>
          <a:endParaRPr lang="en-US"/>
        </a:p>
      </dgm:t>
    </dgm:pt>
    <dgm:pt modelId="{9DDB90B3-1535-4160-BD9D-2EB840BBE201}" type="sibTrans" cxnId="{8F6D5282-8618-440D-8585-3B06B0AC8F2C}">
      <dgm:prSet/>
      <dgm:spPr/>
      <dgm:t>
        <a:bodyPr/>
        <a:lstStyle/>
        <a:p>
          <a:endParaRPr lang="en-US"/>
        </a:p>
      </dgm:t>
    </dgm:pt>
    <dgm:pt modelId="{55B0E129-C703-455A-8AC8-C03B25C7CC28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>
              <a:latin typeface="Corbel" panose="020B0503020204020204"/>
            </a:rPr>
            <a:t>Elevators</a:t>
          </a:r>
          <a:endParaRPr lang="en-US"/>
        </a:p>
      </dgm:t>
    </dgm:pt>
    <dgm:pt modelId="{946628F3-D462-4E78-BEAE-6B1F8FA5CFEA}" type="parTrans" cxnId="{41A6E7AD-DEFC-44CE-8E95-007380C15174}">
      <dgm:prSet/>
      <dgm:spPr/>
      <dgm:t>
        <a:bodyPr/>
        <a:lstStyle/>
        <a:p>
          <a:endParaRPr lang="en-US"/>
        </a:p>
      </dgm:t>
    </dgm:pt>
    <dgm:pt modelId="{C29AE681-CBB7-4355-A8D1-6DB4EAE4BCE2}" type="sibTrans" cxnId="{41A6E7AD-DEFC-44CE-8E95-007380C15174}">
      <dgm:prSet/>
      <dgm:spPr/>
      <dgm:t>
        <a:bodyPr/>
        <a:lstStyle/>
        <a:p>
          <a:endParaRPr lang="en-US"/>
        </a:p>
      </dgm:t>
    </dgm:pt>
    <dgm:pt modelId="{869F75CA-3B9A-4D24-9664-FEB5564CB10C}">
      <dgm:prSet phldr="0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b="1" dirty="0">
              <a:latin typeface="Corbel" panose="020B0503020204020204"/>
            </a:rPr>
            <a:t>HVAC System</a:t>
          </a:r>
        </a:p>
      </dgm:t>
    </dgm:pt>
    <dgm:pt modelId="{D429D2C4-4736-45B2-8C64-871070C213DC}" type="parTrans" cxnId="{CA1BC7DB-AE93-4AFF-9CEC-BAFEAC27B9BD}">
      <dgm:prSet/>
      <dgm:spPr/>
      <dgm:t>
        <a:bodyPr/>
        <a:lstStyle/>
        <a:p>
          <a:endParaRPr lang="en-US"/>
        </a:p>
      </dgm:t>
    </dgm:pt>
    <dgm:pt modelId="{65D82B6F-1FBB-4CC7-8BB9-243646C17587}" type="sibTrans" cxnId="{CA1BC7DB-AE93-4AFF-9CEC-BAFEAC27B9BD}">
      <dgm:prSet/>
      <dgm:spPr/>
      <dgm:t>
        <a:bodyPr/>
        <a:lstStyle/>
        <a:p>
          <a:endParaRPr lang="en-US"/>
        </a:p>
      </dgm:t>
    </dgm:pt>
    <dgm:pt modelId="{76D9A222-87BC-4EA8-B5CA-DDCB76E53919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latin typeface="Corbel" panose="020B0503020204020204"/>
            </a:rPr>
            <a:t>Generators</a:t>
          </a:r>
        </a:p>
      </dgm:t>
    </dgm:pt>
    <dgm:pt modelId="{62EA2C1C-D000-42AA-940E-0718DD85802E}" type="parTrans" cxnId="{9B6EA2DE-9392-4BC5-9D33-48A1D7771E51}">
      <dgm:prSet/>
      <dgm:spPr/>
      <dgm:t>
        <a:bodyPr/>
        <a:lstStyle/>
        <a:p>
          <a:endParaRPr lang="en-US"/>
        </a:p>
      </dgm:t>
    </dgm:pt>
    <dgm:pt modelId="{5814B73A-6490-4FF4-A349-628064EFF04A}" type="sibTrans" cxnId="{9B6EA2DE-9392-4BC5-9D33-48A1D7771E51}">
      <dgm:prSet/>
      <dgm:spPr/>
      <dgm:t>
        <a:bodyPr/>
        <a:lstStyle/>
        <a:p>
          <a:endParaRPr lang="en-US"/>
        </a:p>
      </dgm:t>
    </dgm:pt>
    <dgm:pt modelId="{EB2297F3-B11B-4B32-9C2B-7CE1637AD72A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latin typeface="Corbel" panose="020B0503020204020204"/>
            </a:rPr>
            <a:t>Baggage Belt</a:t>
          </a:r>
        </a:p>
      </dgm:t>
    </dgm:pt>
    <dgm:pt modelId="{84B63B07-1D66-4AAE-9ACA-C17AB0071CE4}" type="parTrans" cxnId="{E8EB061F-CE74-4A52-B9AB-7166AFA6172D}">
      <dgm:prSet/>
      <dgm:spPr/>
      <dgm:t>
        <a:bodyPr/>
        <a:lstStyle/>
        <a:p>
          <a:endParaRPr lang="en-US"/>
        </a:p>
      </dgm:t>
    </dgm:pt>
    <dgm:pt modelId="{809A1DF0-ACD9-4D56-AAD3-AD4A804D2DA9}" type="sibTrans" cxnId="{E8EB061F-CE74-4A52-B9AB-7166AFA6172D}">
      <dgm:prSet/>
      <dgm:spPr/>
      <dgm:t>
        <a:bodyPr/>
        <a:lstStyle/>
        <a:p>
          <a:endParaRPr lang="en-US"/>
        </a:p>
      </dgm:t>
    </dgm:pt>
    <dgm:pt modelId="{037E2947-B2D3-450E-9999-9410DED6ED93}">
      <dgm:prSet phldr="0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b="1">
              <a:latin typeface="Corbel" panose="020B0503020204020204"/>
            </a:rPr>
            <a:t>Escalators</a:t>
          </a:r>
        </a:p>
      </dgm:t>
    </dgm:pt>
    <dgm:pt modelId="{971F671A-43E4-4FC9-B147-3C9D2F9ACDFB}" type="parTrans" cxnId="{0FA73414-5124-42EC-97F4-59D2C6AE29C4}">
      <dgm:prSet/>
      <dgm:spPr/>
      <dgm:t>
        <a:bodyPr/>
        <a:lstStyle/>
        <a:p>
          <a:endParaRPr lang="en-US"/>
        </a:p>
      </dgm:t>
    </dgm:pt>
    <dgm:pt modelId="{4DB3A1F3-2D31-4C19-BA6C-6EDC66DEB309}" type="sibTrans" cxnId="{0FA73414-5124-42EC-97F4-59D2C6AE29C4}">
      <dgm:prSet/>
      <dgm:spPr/>
      <dgm:t>
        <a:bodyPr/>
        <a:lstStyle/>
        <a:p>
          <a:endParaRPr lang="en-US"/>
        </a:p>
      </dgm:t>
    </dgm:pt>
    <dgm:pt modelId="{FC3FDE7E-DE03-4E70-9D60-CF31367D5719}" type="pres">
      <dgm:prSet presAssocID="{9A0614DD-557A-4461-AFB8-30AA1635B663}" presName="root" presStyleCnt="0">
        <dgm:presLayoutVars>
          <dgm:dir/>
          <dgm:resizeHandles val="exact"/>
        </dgm:presLayoutVars>
      </dgm:prSet>
      <dgm:spPr/>
    </dgm:pt>
    <dgm:pt modelId="{511A289A-6C19-43A5-9A7A-5773E45A2DC1}" type="pres">
      <dgm:prSet presAssocID="{A32C0E1A-10B2-4D72-B22A-F02B57951D59}" presName="compNode" presStyleCnt="0"/>
      <dgm:spPr/>
    </dgm:pt>
    <dgm:pt modelId="{54A41955-151F-49F5-BE11-03E4038E7F4E}" type="pres">
      <dgm:prSet presAssocID="{A32C0E1A-10B2-4D72-B22A-F02B57951D59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B4DA8A0D-10A9-45CF-9DCC-B47F12900E1B}" type="pres">
      <dgm:prSet presAssocID="{A32C0E1A-10B2-4D72-B22A-F02B57951D5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11FEA1BC-488C-4AED-BC19-DAAD03CF041F}" type="pres">
      <dgm:prSet presAssocID="{A32C0E1A-10B2-4D72-B22A-F02B57951D59}" presName="spaceRect" presStyleCnt="0"/>
      <dgm:spPr/>
    </dgm:pt>
    <dgm:pt modelId="{19E7F4AA-FF5C-4FC1-BF36-A22F2D48C1D9}" type="pres">
      <dgm:prSet presAssocID="{A32C0E1A-10B2-4D72-B22A-F02B57951D59}" presName="textRect" presStyleLbl="revTx" presStyleIdx="0" presStyleCnt="6">
        <dgm:presLayoutVars>
          <dgm:chMax val="1"/>
          <dgm:chPref val="1"/>
        </dgm:presLayoutVars>
      </dgm:prSet>
      <dgm:spPr/>
    </dgm:pt>
    <dgm:pt modelId="{A5E22BB8-45DF-4DEF-9C7C-DDBD93ED1BF8}" type="pres">
      <dgm:prSet presAssocID="{9DDB90B3-1535-4160-BD9D-2EB840BBE201}" presName="sibTrans" presStyleCnt="0"/>
      <dgm:spPr/>
    </dgm:pt>
    <dgm:pt modelId="{7092C478-610B-401A-87E7-6637567C806C}" type="pres">
      <dgm:prSet presAssocID="{037E2947-B2D3-450E-9999-9410DED6ED93}" presName="compNode" presStyleCnt="0"/>
      <dgm:spPr/>
    </dgm:pt>
    <dgm:pt modelId="{EE00E04F-A2C7-481A-BD94-38411F369F65}" type="pres">
      <dgm:prSet presAssocID="{037E2947-B2D3-450E-9999-9410DED6ED93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B894E31D-87FF-439E-990F-E4DE0BA87912}" type="pres">
      <dgm:prSet presAssocID="{037E2947-B2D3-450E-9999-9410DED6ED93}" presName="iconRect" presStyleLbl="node1" presStyleIdx="1" presStyleCnt="6"/>
      <dgm:spPr/>
    </dgm:pt>
    <dgm:pt modelId="{220F31CB-DA96-4286-8C7A-A3BAE225BFE7}" type="pres">
      <dgm:prSet presAssocID="{037E2947-B2D3-450E-9999-9410DED6ED93}" presName="spaceRect" presStyleCnt="0"/>
      <dgm:spPr/>
    </dgm:pt>
    <dgm:pt modelId="{28BB1741-9DED-4405-A039-04A86382DF91}" type="pres">
      <dgm:prSet presAssocID="{037E2947-B2D3-450E-9999-9410DED6ED93}" presName="textRect" presStyleLbl="revTx" presStyleIdx="1" presStyleCnt="6">
        <dgm:presLayoutVars>
          <dgm:chMax val="1"/>
          <dgm:chPref val="1"/>
        </dgm:presLayoutVars>
      </dgm:prSet>
      <dgm:spPr/>
    </dgm:pt>
    <dgm:pt modelId="{F7975D68-FCC9-45A9-9DC9-864EF97B602C}" type="pres">
      <dgm:prSet presAssocID="{4DB3A1F3-2D31-4C19-BA6C-6EDC66DEB309}" presName="sibTrans" presStyleCnt="0"/>
      <dgm:spPr/>
    </dgm:pt>
    <dgm:pt modelId="{A2D3B6DF-1D8F-47CD-AE11-3FCA4649FB27}" type="pres">
      <dgm:prSet presAssocID="{55B0E129-C703-455A-8AC8-C03B25C7CC28}" presName="compNode" presStyleCnt="0"/>
      <dgm:spPr/>
    </dgm:pt>
    <dgm:pt modelId="{FCB3536B-6A7C-49B1-9852-A5A578C22BD3}" type="pres">
      <dgm:prSet presAssocID="{55B0E129-C703-455A-8AC8-C03B25C7CC28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05A551DE-C097-4093-AF49-434A4F42A698}" type="pres">
      <dgm:prSet presAssocID="{55B0E129-C703-455A-8AC8-C03B25C7CC28}" presName="icon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D17F231-8507-4E2A-909E-F21204598DD9}" type="pres">
      <dgm:prSet presAssocID="{55B0E129-C703-455A-8AC8-C03B25C7CC28}" presName="spaceRect" presStyleCnt="0"/>
      <dgm:spPr/>
    </dgm:pt>
    <dgm:pt modelId="{F23A1C1D-0E59-4511-8A48-E4170D177FFA}" type="pres">
      <dgm:prSet presAssocID="{55B0E129-C703-455A-8AC8-C03B25C7CC28}" presName="textRect" presStyleLbl="revTx" presStyleIdx="2" presStyleCnt="6">
        <dgm:presLayoutVars>
          <dgm:chMax val="1"/>
          <dgm:chPref val="1"/>
        </dgm:presLayoutVars>
      </dgm:prSet>
      <dgm:spPr/>
    </dgm:pt>
    <dgm:pt modelId="{88928079-A486-4F66-A9E9-5B6D868AB49D}" type="pres">
      <dgm:prSet presAssocID="{C29AE681-CBB7-4355-A8D1-6DB4EAE4BCE2}" presName="sibTrans" presStyleCnt="0"/>
      <dgm:spPr/>
    </dgm:pt>
    <dgm:pt modelId="{FA9617FB-CF92-476F-A537-A5EE5F64AB51}" type="pres">
      <dgm:prSet presAssocID="{EB2297F3-B11B-4B32-9C2B-7CE1637AD72A}" presName="compNode" presStyleCnt="0"/>
      <dgm:spPr/>
    </dgm:pt>
    <dgm:pt modelId="{23B88A5D-99D5-4EBA-9A00-96071BD1B0F2}" type="pres">
      <dgm:prSet presAssocID="{EB2297F3-B11B-4B32-9C2B-7CE1637AD72A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8F1DE2D-713A-425C-9656-18DC96D4FC00}" type="pres">
      <dgm:prSet presAssocID="{EB2297F3-B11B-4B32-9C2B-7CE1637AD72A}" presName="iconRect" presStyleLbl="node1" presStyleIdx="3" presStyleCnt="6"/>
      <dgm:spPr/>
    </dgm:pt>
    <dgm:pt modelId="{C19101B2-810F-4603-81B0-ECE2FA13D36F}" type="pres">
      <dgm:prSet presAssocID="{EB2297F3-B11B-4B32-9C2B-7CE1637AD72A}" presName="spaceRect" presStyleCnt="0"/>
      <dgm:spPr/>
    </dgm:pt>
    <dgm:pt modelId="{0ECFDE44-ABF3-4FB7-BE7C-EA1498B70B36}" type="pres">
      <dgm:prSet presAssocID="{EB2297F3-B11B-4B32-9C2B-7CE1637AD72A}" presName="textRect" presStyleLbl="revTx" presStyleIdx="3" presStyleCnt="6">
        <dgm:presLayoutVars>
          <dgm:chMax val="1"/>
          <dgm:chPref val="1"/>
        </dgm:presLayoutVars>
      </dgm:prSet>
      <dgm:spPr/>
    </dgm:pt>
    <dgm:pt modelId="{3993305E-E8E4-48DC-8B0E-404AB5C90E22}" type="pres">
      <dgm:prSet presAssocID="{809A1DF0-ACD9-4D56-AAD3-AD4A804D2DA9}" presName="sibTrans" presStyleCnt="0"/>
      <dgm:spPr/>
    </dgm:pt>
    <dgm:pt modelId="{78042F3E-3D61-45FA-A3AB-DC6C02C00719}" type="pres">
      <dgm:prSet presAssocID="{869F75CA-3B9A-4D24-9664-FEB5564CB10C}" presName="compNode" presStyleCnt="0"/>
      <dgm:spPr/>
    </dgm:pt>
    <dgm:pt modelId="{7F01A22B-2E7F-48C3-8814-075A1D1ECF3A}" type="pres">
      <dgm:prSet presAssocID="{869F75CA-3B9A-4D24-9664-FEB5564CB10C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CEA6ABA8-6CB1-4E4F-9C34-A8F5A93E995F}" type="pres">
      <dgm:prSet presAssocID="{869F75CA-3B9A-4D24-9664-FEB5564CB10C}" presName="iconRect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32471366-A2F6-47E7-84B9-64E5EFFDEBCE}" type="pres">
      <dgm:prSet presAssocID="{869F75CA-3B9A-4D24-9664-FEB5564CB10C}" presName="spaceRect" presStyleCnt="0"/>
      <dgm:spPr/>
    </dgm:pt>
    <dgm:pt modelId="{5EFAA9BB-A403-4584-9F4D-4E2D015BC66C}" type="pres">
      <dgm:prSet presAssocID="{869F75CA-3B9A-4D24-9664-FEB5564CB10C}" presName="textRect" presStyleLbl="revTx" presStyleIdx="4" presStyleCnt="6">
        <dgm:presLayoutVars>
          <dgm:chMax val="1"/>
          <dgm:chPref val="1"/>
        </dgm:presLayoutVars>
      </dgm:prSet>
      <dgm:spPr/>
    </dgm:pt>
    <dgm:pt modelId="{C2846E47-46DE-48F5-A800-5F83839A29EC}" type="pres">
      <dgm:prSet presAssocID="{65D82B6F-1FBB-4CC7-8BB9-243646C17587}" presName="sibTrans" presStyleCnt="0"/>
      <dgm:spPr/>
    </dgm:pt>
    <dgm:pt modelId="{ABDDFED9-93D8-4AE9-AA49-DB0B60A35BE8}" type="pres">
      <dgm:prSet presAssocID="{76D9A222-87BC-4EA8-B5CA-DDCB76E53919}" presName="compNode" presStyleCnt="0"/>
      <dgm:spPr/>
    </dgm:pt>
    <dgm:pt modelId="{53FB6003-C039-4CCC-935B-7CB1CBC061E1}" type="pres">
      <dgm:prSet presAssocID="{76D9A222-87BC-4EA8-B5CA-DDCB76E53919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BA060F92-D65D-48FD-B878-D82B5E384D49}" type="pres">
      <dgm:prSet presAssocID="{76D9A222-87BC-4EA8-B5CA-DDCB76E53919}" presName="iconRect" presStyleLbl="node1" presStyleIdx="5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447C613D-BCA1-4E2C-86CF-6D5A10067B6F}" type="pres">
      <dgm:prSet presAssocID="{76D9A222-87BC-4EA8-B5CA-DDCB76E53919}" presName="spaceRect" presStyleCnt="0"/>
      <dgm:spPr/>
    </dgm:pt>
    <dgm:pt modelId="{447A75AE-1F63-4A65-9E67-1EC598FCAD8D}" type="pres">
      <dgm:prSet presAssocID="{76D9A222-87BC-4EA8-B5CA-DDCB76E5391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67AFB0E-2164-477C-8B90-0AB9FA0CDA8A}" type="presOf" srcId="{037E2947-B2D3-450E-9999-9410DED6ED93}" destId="{28BB1741-9DED-4405-A039-04A86382DF91}" srcOrd="0" destOrd="0" presId="urn:microsoft.com/office/officeart/2018/5/layout/IconLeafLabelList"/>
    <dgm:cxn modelId="{0FA73414-5124-42EC-97F4-59D2C6AE29C4}" srcId="{9A0614DD-557A-4461-AFB8-30AA1635B663}" destId="{037E2947-B2D3-450E-9999-9410DED6ED93}" srcOrd="1" destOrd="0" parTransId="{971F671A-43E4-4FC9-B147-3C9D2F9ACDFB}" sibTransId="{4DB3A1F3-2D31-4C19-BA6C-6EDC66DEB309}"/>
    <dgm:cxn modelId="{521E1219-0376-4EFB-B836-C2727C11DC4E}" type="presOf" srcId="{76D9A222-87BC-4EA8-B5CA-DDCB76E53919}" destId="{447A75AE-1F63-4A65-9E67-1EC598FCAD8D}" srcOrd="0" destOrd="0" presId="urn:microsoft.com/office/officeart/2018/5/layout/IconLeafLabelList"/>
    <dgm:cxn modelId="{E8EB061F-CE74-4A52-B9AB-7166AFA6172D}" srcId="{9A0614DD-557A-4461-AFB8-30AA1635B663}" destId="{EB2297F3-B11B-4B32-9C2B-7CE1637AD72A}" srcOrd="3" destOrd="0" parTransId="{84B63B07-1D66-4AAE-9ACA-C17AB0071CE4}" sibTransId="{809A1DF0-ACD9-4D56-AAD3-AD4A804D2DA9}"/>
    <dgm:cxn modelId="{60774E40-5D8E-453F-9FE7-4F5B2C3C0F58}" type="presOf" srcId="{A32C0E1A-10B2-4D72-B22A-F02B57951D59}" destId="{19E7F4AA-FF5C-4FC1-BF36-A22F2D48C1D9}" srcOrd="0" destOrd="0" presId="urn:microsoft.com/office/officeart/2018/5/layout/IconLeafLabelList"/>
    <dgm:cxn modelId="{8E317258-D851-4737-A068-AEACE23A83F9}" type="presOf" srcId="{9A0614DD-557A-4461-AFB8-30AA1635B663}" destId="{FC3FDE7E-DE03-4E70-9D60-CF31367D5719}" srcOrd="0" destOrd="0" presId="urn:microsoft.com/office/officeart/2018/5/layout/IconLeafLabelList"/>
    <dgm:cxn modelId="{8F6D5282-8618-440D-8585-3B06B0AC8F2C}" srcId="{9A0614DD-557A-4461-AFB8-30AA1635B663}" destId="{A32C0E1A-10B2-4D72-B22A-F02B57951D59}" srcOrd="0" destOrd="0" parTransId="{1D70E4FC-3A12-4855-B49D-C02786699075}" sibTransId="{9DDB90B3-1535-4160-BD9D-2EB840BBE201}"/>
    <dgm:cxn modelId="{41A6E7AD-DEFC-44CE-8E95-007380C15174}" srcId="{9A0614DD-557A-4461-AFB8-30AA1635B663}" destId="{55B0E129-C703-455A-8AC8-C03B25C7CC28}" srcOrd="2" destOrd="0" parTransId="{946628F3-D462-4E78-BEAE-6B1F8FA5CFEA}" sibTransId="{C29AE681-CBB7-4355-A8D1-6DB4EAE4BCE2}"/>
    <dgm:cxn modelId="{E2139DB7-F1A5-4027-A856-9AA52E627FDD}" type="presOf" srcId="{55B0E129-C703-455A-8AC8-C03B25C7CC28}" destId="{F23A1C1D-0E59-4511-8A48-E4170D177FFA}" srcOrd="0" destOrd="0" presId="urn:microsoft.com/office/officeart/2018/5/layout/IconLeafLabelList"/>
    <dgm:cxn modelId="{50777FC4-AE9D-4824-A4D8-3ADFF4D3EA11}" type="presOf" srcId="{EB2297F3-B11B-4B32-9C2B-7CE1637AD72A}" destId="{0ECFDE44-ABF3-4FB7-BE7C-EA1498B70B36}" srcOrd="0" destOrd="0" presId="urn:microsoft.com/office/officeart/2018/5/layout/IconLeafLabelList"/>
    <dgm:cxn modelId="{679594C7-4E6B-4540-81D3-E3645180B57B}" type="presOf" srcId="{869F75CA-3B9A-4D24-9664-FEB5564CB10C}" destId="{5EFAA9BB-A403-4584-9F4D-4E2D015BC66C}" srcOrd="0" destOrd="0" presId="urn:microsoft.com/office/officeart/2018/5/layout/IconLeafLabelList"/>
    <dgm:cxn modelId="{CA1BC7DB-AE93-4AFF-9CEC-BAFEAC27B9BD}" srcId="{9A0614DD-557A-4461-AFB8-30AA1635B663}" destId="{869F75CA-3B9A-4D24-9664-FEB5564CB10C}" srcOrd="4" destOrd="0" parTransId="{D429D2C4-4736-45B2-8C64-871070C213DC}" sibTransId="{65D82B6F-1FBB-4CC7-8BB9-243646C17587}"/>
    <dgm:cxn modelId="{9B6EA2DE-9392-4BC5-9D33-48A1D7771E51}" srcId="{9A0614DD-557A-4461-AFB8-30AA1635B663}" destId="{76D9A222-87BC-4EA8-B5CA-DDCB76E53919}" srcOrd="5" destOrd="0" parTransId="{62EA2C1C-D000-42AA-940E-0718DD85802E}" sibTransId="{5814B73A-6490-4FF4-A349-628064EFF04A}"/>
    <dgm:cxn modelId="{F993B528-6BFD-4596-AECD-6EA1274D91B9}" type="presParOf" srcId="{FC3FDE7E-DE03-4E70-9D60-CF31367D5719}" destId="{511A289A-6C19-43A5-9A7A-5773E45A2DC1}" srcOrd="0" destOrd="0" presId="urn:microsoft.com/office/officeart/2018/5/layout/IconLeafLabelList"/>
    <dgm:cxn modelId="{6F72B4D4-13BC-4414-A233-79323BEDAF17}" type="presParOf" srcId="{511A289A-6C19-43A5-9A7A-5773E45A2DC1}" destId="{54A41955-151F-49F5-BE11-03E4038E7F4E}" srcOrd="0" destOrd="0" presId="urn:microsoft.com/office/officeart/2018/5/layout/IconLeafLabelList"/>
    <dgm:cxn modelId="{CEE2FCFD-BCDC-4D35-9000-BB6F74DAF3BC}" type="presParOf" srcId="{511A289A-6C19-43A5-9A7A-5773E45A2DC1}" destId="{B4DA8A0D-10A9-45CF-9DCC-B47F12900E1B}" srcOrd="1" destOrd="0" presId="urn:microsoft.com/office/officeart/2018/5/layout/IconLeafLabelList"/>
    <dgm:cxn modelId="{6ECCD305-F568-4D89-B891-9D1678B1160F}" type="presParOf" srcId="{511A289A-6C19-43A5-9A7A-5773E45A2DC1}" destId="{11FEA1BC-488C-4AED-BC19-DAAD03CF041F}" srcOrd="2" destOrd="0" presId="urn:microsoft.com/office/officeart/2018/5/layout/IconLeafLabelList"/>
    <dgm:cxn modelId="{7CD59985-BF83-46B0-8A07-8E2D748CFA8A}" type="presParOf" srcId="{511A289A-6C19-43A5-9A7A-5773E45A2DC1}" destId="{19E7F4AA-FF5C-4FC1-BF36-A22F2D48C1D9}" srcOrd="3" destOrd="0" presId="urn:microsoft.com/office/officeart/2018/5/layout/IconLeafLabelList"/>
    <dgm:cxn modelId="{BF6FC2AD-0026-42E2-B7F5-7C0CDC981FC8}" type="presParOf" srcId="{FC3FDE7E-DE03-4E70-9D60-CF31367D5719}" destId="{A5E22BB8-45DF-4DEF-9C7C-DDBD93ED1BF8}" srcOrd="1" destOrd="0" presId="urn:microsoft.com/office/officeart/2018/5/layout/IconLeafLabelList"/>
    <dgm:cxn modelId="{0297A14D-E173-4BCB-88D4-93EB31C5E9C1}" type="presParOf" srcId="{FC3FDE7E-DE03-4E70-9D60-CF31367D5719}" destId="{7092C478-610B-401A-87E7-6637567C806C}" srcOrd="2" destOrd="0" presId="urn:microsoft.com/office/officeart/2018/5/layout/IconLeafLabelList"/>
    <dgm:cxn modelId="{CDA7617F-B261-4BAD-94ED-12C54B427A1B}" type="presParOf" srcId="{7092C478-610B-401A-87E7-6637567C806C}" destId="{EE00E04F-A2C7-481A-BD94-38411F369F65}" srcOrd="0" destOrd="0" presId="urn:microsoft.com/office/officeart/2018/5/layout/IconLeafLabelList"/>
    <dgm:cxn modelId="{D057467B-6FC3-4B5C-AB6D-1B505C3A4939}" type="presParOf" srcId="{7092C478-610B-401A-87E7-6637567C806C}" destId="{B894E31D-87FF-439E-990F-E4DE0BA87912}" srcOrd="1" destOrd="0" presId="urn:microsoft.com/office/officeart/2018/5/layout/IconLeafLabelList"/>
    <dgm:cxn modelId="{1A4C52F8-8938-4B52-86DB-FD9D379AE973}" type="presParOf" srcId="{7092C478-610B-401A-87E7-6637567C806C}" destId="{220F31CB-DA96-4286-8C7A-A3BAE225BFE7}" srcOrd="2" destOrd="0" presId="urn:microsoft.com/office/officeart/2018/5/layout/IconLeafLabelList"/>
    <dgm:cxn modelId="{4D6849EC-72CA-4930-8753-852C7AD9FE7A}" type="presParOf" srcId="{7092C478-610B-401A-87E7-6637567C806C}" destId="{28BB1741-9DED-4405-A039-04A86382DF91}" srcOrd="3" destOrd="0" presId="urn:microsoft.com/office/officeart/2018/5/layout/IconLeafLabelList"/>
    <dgm:cxn modelId="{BD87401C-FBDE-4DBE-BD52-A5C2FB854B57}" type="presParOf" srcId="{FC3FDE7E-DE03-4E70-9D60-CF31367D5719}" destId="{F7975D68-FCC9-45A9-9DC9-864EF97B602C}" srcOrd="3" destOrd="0" presId="urn:microsoft.com/office/officeart/2018/5/layout/IconLeafLabelList"/>
    <dgm:cxn modelId="{CCB82311-52DC-4D51-A734-0A728BBF0CD4}" type="presParOf" srcId="{FC3FDE7E-DE03-4E70-9D60-CF31367D5719}" destId="{A2D3B6DF-1D8F-47CD-AE11-3FCA4649FB27}" srcOrd="4" destOrd="0" presId="urn:microsoft.com/office/officeart/2018/5/layout/IconLeafLabelList"/>
    <dgm:cxn modelId="{7F310DBB-3370-4D61-8B2A-83B9C99CE97B}" type="presParOf" srcId="{A2D3B6DF-1D8F-47CD-AE11-3FCA4649FB27}" destId="{FCB3536B-6A7C-49B1-9852-A5A578C22BD3}" srcOrd="0" destOrd="0" presId="urn:microsoft.com/office/officeart/2018/5/layout/IconLeafLabelList"/>
    <dgm:cxn modelId="{22F10010-D89F-4F2A-B3BF-B96204AC6930}" type="presParOf" srcId="{A2D3B6DF-1D8F-47CD-AE11-3FCA4649FB27}" destId="{05A551DE-C097-4093-AF49-434A4F42A698}" srcOrd="1" destOrd="0" presId="urn:microsoft.com/office/officeart/2018/5/layout/IconLeafLabelList"/>
    <dgm:cxn modelId="{75737642-B205-4D40-9271-DFB205D73695}" type="presParOf" srcId="{A2D3B6DF-1D8F-47CD-AE11-3FCA4649FB27}" destId="{CD17F231-8507-4E2A-909E-F21204598DD9}" srcOrd="2" destOrd="0" presId="urn:microsoft.com/office/officeart/2018/5/layout/IconLeafLabelList"/>
    <dgm:cxn modelId="{FF47CC36-580F-4D56-A08C-B70B23318D68}" type="presParOf" srcId="{A2D3B6DF-1D8F-47CD-AE11-3FCA4649FB27}" destId="{F23A1C1D-0E59-4511-8A48-E4170D177FFA}" srcOrd="3" destOrd="0" presId="urn:microsoft.com/office/officeart/2018/5/layout/IconLeafLabelList"/>
    <dgm:cxn modelId="{5D76A328-4C9A-40A9-AA4F-91FF9DAE6989}" type="presParOf" srcId="{FC3FDE7E-DE03-4E70-9D60-CF31367D5719}" destId="{88928079-A486-4F66-A9E9-5B6D868AB49D}" srcOrd="5" destOrd="0" presId="urn:microsoft.com/office/officeart/2018/5/layout/IconLeafLabelList"/>
    <dgm:cxn modelId="{0388E88A-67C7-40CD-8202-AD9B09336CCA}" type="presParOf" srcId="{FC3FDE7E-DE03-4E70-9D60-CF31367D5719}" destId="{FA9617FB-CF92-476F-A537-A5EE5F64AB51}" srcOrd="6" destOrd="0" presId="urn:microsoft.com/office/officeart/2018/5/layout/IconLeafLabelList"/>
    <dgm:cxn modelId="{C2EDAE5A-C2B2-402F-B7C8-AAC6A0B7DE72}" type="presParOf" srcId="{FA9617FB-CF92-476F-A537-A5EE5F64AB51}" destId="{23B88A5D-99D5-4EBA-9A00-96071BD1B0F2}" srcOrd="0" destOrd="0" presId="urn:microsoft.com/office/officeart/2018/5/layout/IconLeafLabelList"/>
    <dgm:cxn modelId="{72D20914-CF0D-4F49-B032-B1A920E6AFAE}" type="presParOf" srcId="{FA9617FB-CF92-476F-A537-A5EE5F64AB51}" destId="{18F1DE2D-713A-425C-9656-18DC96D4FC00}" srcOrd="1" destOrd="0" presId="urn:microsoft.com/office/officeart/2018/5/layout/IconLeafLabelList"/>
    <dgm:cxn modelId="{32812775-CB7A-47D5-A85F-BA1476FA9782}" type="presParOf" srcId="{FA9617FB-CF92-476F-A537-A5EE5F64AB51}" destId="{C19101B2-810F-4603-81B0-ECE2FA13D36F}" srcOrd="2" destOrd="0" presId="urn:microsoft.com/office/officeart/2018/5/layout/IconLeafLabelList"/>
    <dgm:cxn modelId="{8B292CAC-DB2F-43C1-845F-A40B4167EF42}" type="presParOf" srcId="{FA9617FB-CF92-476F-A537-A5EE5F64AB51}" destId="{0ECFDE44-ABF3-4FB7-BE7C-EA1498B70B36}" srcOrd="3" destOrd="0" presId="urn:microsoft.com/office/officeart/2018/5/layout/IconLeafLabelList"/>
    <dgm:cxn modelId="{DFDC57B0-7CCE-48E7-9A96-9654B6287AEA}" type="presParOf" srcId="{FC3FDE7E-DE03-4E70-9D60-CF31367D5719}" destId="{3993305E-E8E4-48DC-8B0E-404AB5C90E22}" srcOrd="7" destOrd="0" presId="urn:microsoft.com/office/officeart/2018/5/layout/IconLeafLabelList"/>
    <dgm:cxn modelId="{004C79CF-7593-446E-BB1B-A7607A8DAEEB}" type="presParOf" srcId="{FC3FDE7E-DE03-4E70-9D60-CF31367D5719}" destId="{78042F3E-3D61-45FA-A3AB-DC6C02C00719}" srcOrd="8" destOrd="0" presId="urn:microsoft.com/office/officeart/2018/5/layout/IconLeafLabelList"/>
    <dgm:cxn modelId="{1F60957C-1494-456F-BF7F-4EB73C503851}" type="presParOf" srcId="{78042F3E-3D61-45FA-A3AB-DC6C02C00719}" destId="{7F01A22B-2E7F-48C3-8814-075A1D1ECF3A}" srcOrd="0" destOrd="0" presId="urn:microsoft.com/office/officeart/2018/5/layout/IconLeafLabelList"/>
    <dgm:cxn modelId="{EB4EAD7B-74F2-4E46-9B49-B23E765FBD0E}" type="presParOf" srcId="{78042F3E-3D61-45FA-A3AB-DC6C02C00719}" destId="{CEA6ABA8-6CB1-4E4F-9C34-A8F5A93E995F}" srcOrd="1" destOrd="0" presId="urn:microsoft.com/office/officeart/2018/5/layout/IconLeafLabelList"/>
    <dgm:cxn modelId="{043CBCB5-A8A9-4485-A105-77C7D3D5F794}" type="presParOf" srcId="{78042F3E-3D61-45FA-A3AB-DC6C02C00719}" destId="{32471366-A2F6-47E7-84B9-64E5EFFDEBCE}" srcOrd="2" destOrd="0" presId="urn:microsoft.com/office/officeart/2018/5/layout/IconLeafLabelList"/>
    <dgm:cxn modelId="{635A0474-2731-49CB-A307-64C1449BE513}" type="presParOf" srcId="{78042F3E-3D61-45FA-A3AB-DC6C02C00719}" destId="{5EFAA9BB-A403-4584-9F4D-4E2D015BC66C}" srcOrd="3" destOrd="0" presId="urn:microsoft.com/office/officeart/2018/5/layout/IconLeafLabelList"/>
    <dgm:cxn modelId="{62D7926A-3988-4CBE-9CF5-7CF10510376D}" type="presParOf" srcId="{FC3FDE7E-DE03-4E70-9D60-CF31367D5719}" destId="{C2846E47-46DE-48F5-A800-5F83839A29EC}" srcOrd="9" destOrd="0" presId="urn:microsoft.com/office/officeart/2018/5/layout/IconLeafLabelList"/>
    <dgm:cxn modelId="{D56F7046-9139-42B6-8AAE-AAECD57A8866}" type="presParOf" srcId="{FC3FDE7E-DE03-4E70-9D60-CF31367D5719}" destId="{ABDDFED9-93D8-4AE9-AA49-DB0B60A35BE8}" srcOrd="10" destOrd="0" presId="urn:microsoft.com/office/officeart/2018/5/layout/IconLeafLabelList"/>
    <dgm:cxn modelId="{065A3AC0-E852-43E7-95D1-DFB62C65F4F2}" type="presParOf" srcId="{ABDDFED9-93D8-4AE9-AA49-DB0B60A35BE8}" destId="{53FB6003-C039-4CCC-935B-7CB1CBC061E1}" srcOrd="0" destOrd="0" presId="urn:microsoft.com/office/officeart/2018/5/layout/IconLeafLabelList"/>
    <dgm:cxn modelId="{45C798E3-73F4-45AD-9B9B-C24807E3247D}" type="presParOf" srcId="{ABDDFED9-93D8-4AE9-AA49-DB0B60A35BE8}" destId="{BA060F92-D65D-48FD-B878-D82B5E384D49}" srcOrd="1" destOrd="0" presId="urn:microsoft.com/office/officeart/2018/5/layout/IconLeafLabelList"/>
    <dgm:cxn modelId="{E08592F1-C368-4B00-8A19-78BC2F132BCC}" type="presParOf" srcId="{ABDDFED9-93D8-4AE9-AA49-DB0B60A35BE8}" destId="{447C613D-BCA1-4E2C-86CF-6D5A10067B6F}" srcOrd="2" destOrd="0" presId="urn:microsoft.com/office/officeart/2018/5/layout/IconLeafLabelList"/>
    <dgm:cxn modelId="{86FB4348-3FAE-4D4A-A320-0FF32739306A}" type="presParOf" srcId="{ABDDFED9-93D8-4AE9-AA49-DB0B60A35BE8}" destId="{447A75AE-1F63-4A65-9E67-1EC598FCAD8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FA1A70-AD2F-48DA-A24B-3F196C5C21C1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D2E06B0-380A-4303-BEA1-5C631A555CB9}">
      <dgm:prSet phldr="0"/>
      <dgm:spPr/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Direct professional project experience with projects similar in type, scope, and complexity</a:t>
          </a:r>
          <a:endParaRPr lang="en-US" dirty="0"/>
        </a:p>
      </dgm:t>
    </dgm:pt>
    <dgm:pt modelId="{7F11ED1B-7598-4649-9D74-D714CDBE2CDA}" type="parTrans" cxnId="{343E2314-DC79-4837-ACA1-11F8AC196403}">
      <dgm:prSet/>
      <dgm:spPr/>
      <dgm:t>
        <a:bodyPr/>
        <a:lstStyle/>
        <a:p>
          <a:endParaRPr lang="en-US"/>
        </a:p>
      </dgm:t>
    </dgm:pt>
    <dgm:pt modelId="{D4AC5F44-2899-4313-9F3E-23720DC7532A}" type="sibTrans" cxnId="{343E2314-DC79-4837-ACA1-11F8AC196403}">
      <dgm:prSet/>
      <dgm:spPr/>
      <dgm:t>
        <a:bodyPr/>
        <a:lstStyle/>
        <a:p>
          <a:endParaRPr lang="en-US"/>
        </a:p>
      </dgm:t>
    </dgm:pt>
    <dgm:pt modelId="{9ACB860F-5904-437A-BCDA-9EDF4A9AF2B1}" type="pres">
      <dgm:prSet presAssocID="{C4FA1A70-AD2F-48DA-A24B-3F196C5C21C1}" presName="linear" presStyleCnt="0">
        <dgm:presLayoutVars>
          <dgm:animLvl val="lvl"/>
          <dgm:resizeHandles val="exact"/>
        </dgm:presLayoutVars>
      </dgm:prSet>
      <dgm:spPr/>
    </dgm:pt>
    <dgm:pt modelId="{306200F4-D16F-41F0-8275-C8F76566B5C8}" type="pres">
      <dgm:prSet presAssocID="{5D2E06B0-380A-4303-BEA1-5C631A555CB9}" presName="parentText" presStyleLbl="node1" presStyleIdx="0" presStyleCnt="1" custLinFactNeighborX="-145" custLinFactNeighborY="1228">
        <dgm:presLayoutVars>
          <dgm:chMax val="0"/>
          <dgm:bulletEnabled val="1"/>
        </dgm:presLayoutVars>
      </dgm:prSet>
      <dgm:spPr/>
    </dgm:pt>
  </dgm:ptLst>
  <dgm:cxnLst>
    <dgm:cxn modelId="{343E2314-DC79-4837-ACA1-11F8AC196403}" srcId="{C4FA1A70-AD2F-48DA-A24B-3F196C5C21C1}" destId="{5D2E06B0-380A-4303-BEA1-5C631A555CB9}" srcOrd="0" destOrd="0" parTransId="{7F11ED1B-7598-4649-9D74-D714CDBE2CDA}" sibTransId="{D4AC5F44-2899-4313-9F3E-23720DC7532A}"/>
    <dgm:cxn modelId="{E1687165-3B71-4342-B74A-04229AC3E3C7}" type="presOf" srcId="{5D2E06B0-380A-4303-BEA1-5C631A555CB9}" destId="{306200F4-D16F-41F0-8275-C8F76566B5C8}" srcOrd="0" destOrd="0" presId="urn:microsoft.com/office/officeart/2005/8/layout/vList2"/>
    <dgm:cxn modelId="{272B4EC6-138D-42AD-949C-33D5533A575A}" type="presOf" srcId="{C4FA1A70-AD2F-48DA-A24B-3F196C5C21C1}" destId="{9ACB860F-5904-437A-BCDA-9EDF4A9AF2B1}" srcOrd="0" destOrd="0" presId="urn:microsoft.com/office/officeart/2005/8/layout/vList2"/>
    <dgm:cxn modelId="{AA2A5125-5F37-4A56-A9B7-86EBE39A7C8D}" type="presParOf" srcId="{9ACB860F-5904-437A-BCDA-9EDF4A9AF2B1}" destId="{306200F4-D16F-41F0-8275-C8F76566B5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FA1A70-AD2F-48DA-A24B-3F196C5C21C1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D2E06B0-380A-4303-BEA1-5C631A555CB9}">
      <dgm:prSet phldr="0"/>
      <dgm:spPr/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Professional licensure as required by the scope of project</a:t>
          </a:r>
        </a:p>
      </dgm:t>
    </dgm:pt>
    <dgm:pt modelId="{7F11ED1B-7598-4649-9D74-D714CDBE2CDA}" type="parTrans" cxnId="{343E2314-DC79-4837-ACA1-11F8AC196403}">
      <dgm:prSet/>
      <dgm:spPr/>
      <dgm:t>
        <a:bodyPr/>
        <a:lstStyle/>
        <a:p>
          <a:endParaRPr lang="en-US"/>
        </a:p>
      </dgm:t>
    </dgm:pt>
    <dgm:pt modelId="{D4AC5F44-2899-4313-9F3E-23720DC7532A}" type="sibTrans" cxnId="{343E2314-DC79-4837-ACA1-11F8AC196403}">
      <dgm:prSet/>
      <dgm:spPr/>
      <dgm:t>
        <a:bodyPr/>
        <a:lstStyle/>
        <a:p>
          <a:endParaRPr lang="en-US"/>
        </a:p>
      </dgm:t>
    </dgm:pt>
    <dgm:pt modelId="{C4A39327-8E33-4471-8569-6750F3726F4C}" type="pres">
      <dgm:prSet presAssocID="{C4FA1A70-AD2F-48DA-A24B-3F196C5C21C1}" presName="linear" presStyleCnt="0">
        <dgm:presLayoutVars>
          <dgm:animLvl val="lvl"/>
          <dgm:resizeHandles val="exact"/>
        </dgm:presLayoutVars>
      </dgm:prSet>
      <dgm:spPr/>
    </dgm:pt>
    <dgm:pt modelId="{8A3DE7D0-8BFA-4B03-A955-E95975A08263}" type="pres">
      <dgm:prSet presAssocID="{5D2E06B0-380A-4303-BEA1-5C631A555CB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43E2314-DC79-4837-ACA1-11F8AC196403}" srcId="{C4FA1A70-AD2F-48DA-A24B-3F196C5C21C1}" destId="{5D2E06B0-380A-4303-BEA1-5C631A555CB9}" srcOrd="0" destOrd="0" parTransId="{7F11ED1B-7598-4649-9D74-D714CDBE2CDA}" sibTransId="{D4AC5F44-2899-4313-9F3E-23720DC7532A}"/>
    <dgm:cxn modelId="{0DCBE72A-B90A-4D68-A415-44EB72426F2C}" type="presOf" srcId="{C4FA1A70-AD2F-48DA-A24B-3F196C5C21C1}" destId="{C4A39327-8E33-4471-8569-6750F3726F4C}" srcOrd="0" destOrd="0" presId="urn:microsoft.com/office/officeart/2005/8/layout/vList2"/>
    <dgm:cxn modelId="{A442FD74-A212-47E6-A461-C1FE267DB8A1}" type="presOf" srcId="{5D2E06B0-380A-4303-BEA1-5C631A555CB9}" destId="{8A3DE7D0-8BFA-4B03-A955-E95975A08263}" srcOrd="0" destOrd="0" presId="urn:microsoft.com/office/officeart/2005/8/layout/vList2"/>
    <dgm:cxn modelId="{E2DBD0D1-FEBD-4A0A-A20F-46C5784FF0D2}" type="presParOf" srcId="{C4A39327-8E33-4471-8569-6750F3726F4C}" destId="{8A3DE7D0-8BFA-4B03-A955-E95975A082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FA1A70-AD2F-48DA-A24B-3F196C5C21C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2535E7-09C1-4CD8-BEC7-8F8F7EC6917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An OVERALL DBE</a:t>
          </a:r>
          <a:r>
            <a:rPr lang="en-US" dirty="0"/>
            <a:t> participation goal is currently </a:t>
          </a:r>
          <a:r>
            <a:rPr lang="en-US" dirty="0">
              <a:latin typeface="Corbel"/>
            </a:rPr>
            <a:t>30%</a:t>
          </a:r>
          <a:endParaRPr lang="en-US" dirty="0">
            <a:latin typeface="Corbel"/>
            <a:cs typeface="Times New Roman"/>
          </a:endParaRPr>
        </a:p>
      </dgm:t>
    </dgm:pt>
    <dgm:pt modelId="{2DAF456F-1D3B-4101-96F9-0232200E66BB}" type="parTrans" cxnId="{76392629-0D85-4A63-9008-293D412FFCFB}">
      <dgm:prSet/>
      <dgm:spPr/>
      <dgm:t>
        <a:bodyPr/>
        <a:lstStyle/>
        <a:p>
          <a:endParaRPr lang="en-US"/>
        </a:p>
      </dgm:t>
    </dgm:pt>
    <dgm:pt modelId="{680B2DBC-3016-4CBD-B4B5-3ECBBBF7D849}" type="sibTrans" cxnId="{76392629-0D85-4A63-9008-293D412FFCFB}">
      <dgm:prSet/>
      <dgm:spPr/>
      <dgm:t>
        <a:bodyPr/>
        <a:lstStyle/>
        <a:p>
          <a:endParaRPr lang="en-US"/>
        </a:p>
      </dgm:t>
    </dgm:pt>
    <dgm:pt modelId="{50DB04A6-4C08-4170-9DEC-D9C467442774}">
      <dgm:prSet phldr="0"/>
      <dgm:spPr/>
      <dgm:t>
        <a:bodyPr/>
        <a:lstStyle/>
        <a:p>
          <a:pPr rtl="0"/>
          <a:r>
            <a:rPr lang="en-US" b="1" dirty="0">
              <a:solidFill>
                <a:srgbClr val="FF0000"/>
              </a:solidFill>
            </a:rPr>
            <a:t>This is an </a:t>
          </a:r>
          <a:r>
            <a:rPr lang="en-US" b="1" dirty="0">
              <a:solidFill>
                <a:srgbClr val="FF0000"/>
              </a:solidFill>
              <a:latin typeface="Corbel" panose="020B0503020204020204"/>
            </a:rPr>
            <a:t>OVERALL goal</a:t>
          </a:r>
          <a:r>
            <a:rPr lang="en-US" b="1" dirty="0">
              <a:solidFill>
                <a:srgbClr val="FF0000"/>
              </a:solidFill>
            </a:rPr>
            <a:t>…you are encouraged to exceed the goal</a:t>
          </a:r>
          <a:endParaRPr lang="en-US" b="1" dirty="0">
            <a:solidFill>
              <a:srgbClr val="FF0000"/>
            </a:solidFill>
            <a:latin typeface="Corbel"/>
            <a:cs typeface="Times New Roman"/>
          </a:endParaRPr>
        </a:p>
      </dgm:t>
    </dgm:pt>
    <dgm:pt modelId="{6E48A1DB-D72A-4748-8201-594B7C5A6706}" type="parTrans" cxnId="{CAE241CE-94D3-44AD-B69C-C0CF00CEE5E3}">
      <dgm:prSet/>
      <dgm:spPr/>
      <dgm:t>
        <a:bodyPr/>
        <a:lstStyle/>
        <a:p>
          <a:endParaRPr lang="en-US"/>
        </a:p>
      </dgm:t>
    </dgm:pt>
    <dgm:pt modelId="{783E38A4-F210-4597-A079-7EE0F20F643B}" type="sibTrans" cxnId="{CAE241CE-94D3-44AD-B69C-C0CF00CEE5E3}">
      <dgm:prSet/>
      <dgm:spPr/>
      <dgm:t>
        <a:bodyPr/>
        <a:lstStyle/>
        <a:p>
          <a:endParaRPr lang="en-US"/>
        </a:p>
      </dgm:t>
    </dgm:pt>
    <dgm:pt modelId="{CD5EEAAC-5AC3-47F2-B672-310003C8FC0E}">
      <dgm:prSet/>
      <dgm:spPr/>
      <dgm:t>
        <a:bodyPr/>
        <a:lstStyle/>
        <a:p>
          <a:r>
            <a:rPr lang="en-US" b="1" dirty="0"/>
            <a:t>Pay Close Attention to Exhibit 3</a:t>
          </a:r>
          <a:endParaRPr lang="en-US" dirty="0"/>
        </a:p>
      </dgm:t>
    </dgm:pt>
    <dgm:pt modelId="{277553DB-5A29-4B17-8E92-F777E02462E5}" type="parTrans" cxnId="{510B5BAA-70CF-454B-A802-87B88600A415}">
      <dgm:prSet/>
      <dgm:spPr/>
      <dgm:t>
        <a:bodyPr/>
        <a:lstStyle/>
        <a:p>
          <a:endParaRPr lang="en-US"/>
        </a:p>
      </dgm:t>
    </dgm:pt>
    <dgm:pt modelId="{57DC61A6-5EC4-4E7A-98A6-966FE4F1817D}" type="sibTrans" cxnId="{510B5BAA-70CF-454B-A802-87B88600A415}">
      <dgm:prSet/>
      <dgm:spPr/>
      <dgm:t>
        <a:bodyPr/>
        <a:lstStyle/>
        <a:p>
          <a:endParaRPr lang="en-US"/>
        </a:p>
      </dgm:t>
    </dgm:pt>
    <dgm:pt modelId="{87EE540A-0FF6-449A-88FE-E0ADFD669142}">
      <dgm:prSet/>
      <dgm:spPr/>
      <dgm:t>
        <a:bodyPr/>
        <a:lstStyle/>
        <a:p>
          <a:r>
            <a:rPr lang="en-US" b="1" dirty="0"/>
            <a:t>Include Exhibit 4,5,6 </a:t>
          </a:r>
          <a:r>
            <a:rPr lang="en-US" dirty="0"/>
            <a:t>as part of its RFQ.</a:t>
          </a:r>
        </a:p>
      </dgm:t>
    </dgm:pt>
    <dgm:pt modelId="{C378F8CB-D545-46CE-A924-77F973C849FF}" type="parTrans" cxnId="{BED1FA21-673C-4873-A0EA-E8F1423EB901}">
      <dgm:prSet/>
      <dgm:spPr/>
      <dgm:t>
        <a:bodyPr/>
        <a:lstStyle/>
        <a:p>
          <a:endParaRPr lang="en-US"/>
        </a:p>
      </dgm:t>
    </dgm:pt>
    <dgm:pt modelId="{91995281-23D8-49F0-95BD-A0D28ECE12A9}" type="sibTrans" cxnId="{BED1FA21-673C-4873-A0EA-E8F1423EB901}">
      <dgm:prSet/>
      <dgm:spPr/>
      <dgm:t>
        <a:bodyPr/>
        <a:lstStyle/>
        <a:p>
          <a:endParaRPr lang="en-US"/>
        </a:p>
      </dgm:t>
    </dgm:pt>
    <dgm:pt modelId="{236CC047-2EE6-4AB6-B7F5-890A920868CA}" type="pres">
      <dgm:prSet presAssocID="{C4FA1A70-AD2F-48DA-A24B-3F196C5C21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496399-7DEE-4462-B85A-A060221082D9}" type="pres">
      <dgm:prSet presAssocID="{CD5EEAAC-5AC3-47F2-B672-310003C8FC0E}" presName="hierRoot1" presStyleCnt="0"/>
      <dgm:spPr/>
    </dgm:pt>
    <dgm:pt modelId="{B08A4224-DAC7-4074-876B-B93693784A7C}" type="pres">
      <dgm:prSet presAssocID="{CD5EEAAC-5AC3-47F2-B672-310003C8FC0E}" presName="composite" presStyleCnt="0"/>
      <dgm:spPr/>
    </dgm:pt>
    <dgm:pt modelId="{C983C9DE-B3CF-46B3-9A61-7EA068F95B06}" type="pres">
      <dgm:prSet presAssocID="{CD5EEAAC-5AC3-47F2-B672-310003C8FC0E}" presName="background" presStyleLbl="node0" presStyleIdx="0" presStyleCnt="4"/>
      <dgm:spPr/>
    </dgm:pt>
    <dgm:pt modelId="{4EBBB671-585B-4A9C-811A-B2C9BFADF9D3}" type="pres">
      <dgm:prSet presAssocID="{CD5EEAAC-5AC3-47F2-B672-310003C8FC0E}" presName="text" presStyleLbl="fgAcc0" presStyleIdx="0" presStyleCnt="4">
        <dgm:presLayoutVars>
          <dgm:chPref val="3"/>
        </dgm:presLayoutVars>
      </dgm:prSet>
      <dgm:spPr/>
    </dgm:pt>
    <dgm:pt modelId="{A2E920CB-4E65-46F9-91CE-AB6DF5BFEECF}" type="pres">
      <dgm:prSet presAssocID="{CD5EEAAC-5AC3-47F2-B672-310003C8FC0E}" presName="hierChild2" presStyleCnt="0"/>
      <dgm:spPr/>
    </dgm:pt>
    <dgm:pt modelId="{C172D16C-4C65-40DD-8942-260A56186C01}" type="pres">
      <dgm:prSet presAssocID="{87EE540A-0FF6-449A-88FE-E0ADFD669142}" presName="hierRoot1" presStyleCnt="0"/>
      <dgm:spPr/>
    </dgm:pt>
    <dgm:pt modelId="{F4D26D22-FC6F-4A19-B630-EC6A9185A2D9}" type="pres">
      <dgm:prSet presAssocID="{87EE540A-0FF6-449A-88FE-E0ADFD669142}" presName="composite" presStyleCnt="0"/>
      <dgm:spPr/>
    </dgm:pt>
    <dgm:pt modelId="{7DD86CF7-2D76-4449-BCA8-0B43111C8C05}" type="pres">
      <dgm:prSet presAssocID="{87EE540A-0FF6-449A-88FE-E0ADFD669142}" presName="background" presStyleLbl="node0" presStyleIdx="1" presStyleCnt="4"/>
      <dgm:spPr/>
    </dgm:pt>
    <dgm:pt modelId="{B862FDEA-E010-4337-BCC0-C9B6F0730819}" type="pres">
      <dgm:prSet presAssocID="{87EE540A-0FF6-449A-88FE-E0ADFD669142}" presName="text" presStyleLbl="fgAcc0" presStyleIdx="1" presStyleCnt="4">
        <dgm:presLayoutVars>
          <dgm:chPref val="3"/>
        </dgm:presLayoutVars>
      </dgm:prSet>
      <dgm:spPr/>
    </dgm:pt>
    <dgm:pt modelId="{38BCC8BB-A682-4F79-815E-1DE6BAB8862E}" type="pres">
      <dgm:prSet presAssocID="{87EE540A-0FF6-449A-88FE-E0ADFD669142}" presName="hierChild2" presStyleCnt="0"/>
      <dgm:spPr/>
    </dgm:pt>
    <dgm:pt modelId="{FB1B434B-22CF-48B7-9013-DA5BF1CA57B3}" type="pres">
      <dgm:prSet presAssocID="{9D2535E7-09C1-4CD8-BEC7-8F8F7EC69175}" presName="hierRoot1" presStyleCnt="0"/>
      <dgm:spPr/>
    </dgm:pt>
    <dgm:pt modelId="{1D97EEA4-3ADF-4530-ACD3-01B37BDB8443}" type="pres">
      <dgm:prSet presAssocID="{9D2535E7-09C1-4CD8-BEC7-8F8F7EC69175}" presName="composite" presStyleCnt="0"/>
      <dgm:spPr/>
    </dgm:pt>
    <dgm:pt modelId="{E6E193F9-AAB3-439D-9968-183406D2905D}" type="pres">
      <dgm:prSet presAssocID="{9D2535E7-09C1-4CD8-BEC7-8F8F7EC69175}" presName="background" presStyleLbl="node0" presStyleIdx="2" presStyleCnt="4"/>
      <dgm:spPr/>
    </dgm:pt>
    <dgm:pt modelId="{C4457F73-73EE-4FBE-8A57-B43BAC3779CF}" type="pres">
      <dgm:prSet presAssocID="{9D2535E7-09C1-4CD8-BEC7-8F8F7EC69175}" presName="text" presStyleLbl="fgAcc0" presStyleIdx="2" presStyleCnt="4">
        <dgm:presLayoutVars>
          <dgm:chPref val="3"/>
        </dgm:presLayoutVars>
      </dgm:prSet>
      <dgm:spPr/>
    </dgm:pt>
    <dgm:pt modelId="{C85B714E-D3D6-4E3E-97B4-F52CEC2A2FD7}" type="pres">
      <dgm:prSet presAssocID="{9D2535E7-09C1-4CD8-BEC7-8F8F7EC69175}" presName="hierChild2" presStyleCnt="0"/>
      <dgm:spPr/>
    </dgm:pt>
    <dgm:pt modelId="{F0BFC562-18FC-4836-8756-3E63F286CAF6}" type="pres">
      <dgm:prSet presAssocID="{50DB04A6-4C08-4170-9DEC-D9C467442774}" presName="hierRoot1" presStyleCnt="0"/>
      <dgm:spPr/>
    </dgm:pt>
    <dgm:pt modelId="{D93EB411-7BDF-496B-8C8D-9CF671AC434F}" type="pres">
      <dgm:prSet presAssocID="{50DB04A6-4C08-4170-9DEC-D9C467442774}" presName="composite" presStyleCnt="0"/>
      <dgm:spPr/>
    </dgm:pt>
    <dgm:pt modelId="{867DC920-DB61-4B0D-9D39-A2A08F6BDB18}" type="pres">
      <dgm:prSet presAssocID="{50DB04A6-4C08-4170-9DEC-D9C467442774}" presName="background" presStyleLbl="node0" presStyleIdx="3" presStyleCnt="4"/>
      <dgm:spPr/>
    </dgm:pt>
    <dgm:pt modelId="{87FF5DF1-A464-4146-97DB-59CF7DFBCE65}" type="pres">
      <dgm:prSet presAssocID="{50DB04A6-4C08-4170-9DEC-D9C467442774}" presName="text" presStyleLbl="fgAcc0" presStyleIdx="3" presStyleCnt="4">
        <dgm:presLayoutVars>
          <dgm:chPref val="3"/>
        </dgm:presLayoutVars>
      </dgm:prSet>
      <dgm:spPr/>
    </dgm:pt>
    <dgm:pt modelId="{DE816AF5-76A4-49FD-A350-71C17F9D5C55}" type="pres">
      <dgm:prSet presAssocID="{50DB04A6-4C08-4170-9DEC-D9C467442774}" presName="hierChild2" presStyleCnt="0"/>
      <dgm:spPr/>
    </dgm:pt>
  </dgm:ptLst>
  <dgm:cxnLst>
    <dgm:cxn modelId="{BED1FA21-673C-4873-A0EA-E8F1423EB901}" srcId="{C4FA1A70-AD2F-48DA-A24B-3F196C5C21C1}" destId="{87EE540A-0FF6-449A-88FE-E0ADFD669142}" srcOrd="1" destOrd="0" parTransId="{C378F8CB-D545-46CE-A924-77F973C849FF}" sibTransId="{91995281-23D8-49F0-95BD-A0D28ECE12A9}"/>
    <dgm:cxn modelId="{76392629-0D85-4A63-9008-293D412FFCFB}" srcId="{C4FA1A70-AD2F-48DA-A24B-3F196C5C21C1}" destId="{9D2535E7-09C1-4CD8-BEC7-8F8F7EC69175}" srcOrd="2" destOrd="0" parTransId="{2DAF456F-1D3B-4101-96F9-0232200E66BB}" sibTransId="{680B2DBC-3016-4CBD-B4B5-3ECBBBF7D849}"/>
    <dgm:cxn modelId="{A2D3CD65-2597-486F-91ED-05A7CB90F2D6}" type="presOf" srcId="{87EE540A-0FF6-449A-88FE-E0ADFD669142}" destId="{B862FDEA-E010-4337-BCC0-C9B6F0730819}" srcOrd="0" destOrd="0" presId="urn:microsoft.com/office/officeart/2005/8/layout/hierarchy1"/>
    <dgm:cxn modelId="{B643449C-B08D-45EC-96A4-157BB82CBC98}" type="presOf" srcId="{50DB04A6-4C08-4170-9DEC-D9C467442774}" destId="{87FF5DF1-A464-4146-97DB-59CF7DFBCE65}" srcOrd="0" destOrd="0" presId="urn:microsoft.com/office/officeart/2005/8/layout/hierarchy1"/>
    <dgm:cxn modelId="{510B5BAA-70CF-454B-A802-87B88600A415}" srcId="{C4FA1A70-AD2F-48DA-A24B-3F196C5C21C1}" destId="{CD5EEAAC-5AC3-47F2-B672-310003C8FC0E}" srcOrd="0" destOrd="0" parTransId="{277553DB-5A29-4B17-8E92-F777E02462E5}" sibTransId="{57DC61A6-5EC4-4E7A-98A6-966FE4F1817D}"/>
    <dgm:cxn modelId="{C2E8B6BF-6D13-43AD-8B7F-49163A068CA8}" type="presOf" srcId="{C4FA1A70-AD2F-48DA-A24B-3F196C5C21C1}" destId="{236CC047-2EE6-4AB6-B7F5-890A920868CA}" srcOrd="0" destOrd="0" presId="urn:microsoft.com/office/officeart/2005/8/layout/hierarchy1"/>
    <dgm:cxn modelId="{A955E8C8-D241-4855-8937-8EBAC8816706}" type="presOf" srcId="{9D2535E7-09C1-4CD8-BEC7-8F8F7EC69175}" destId="{C4457F73-73EE-4FBE-8A57-B43BAC3779CF}" srcOrd="0" destOrd="0" presId="urn:microsoft.com/office/officeart/2005/8/layout/hierarchy1"/>
    <dgm:cxn modelId="{CAE241CE-94D3-44AD-B69C-C0CF00CEE5E3}" srcId="{C4FA1A70-AD2F-48DA-A24B-3F196C5C21C1}" destId="{50DB04A6-4C08-4170-9DEC-D9C467442774}" srcOrd="3" destOrd="0" parTransId="{6E48A1DB-D72A-4748-8201-594B7C5A6706}" sibTransId="{783E38A4-F210-4597-A079-7EE0F20F643B}"/>
    <dgm:cxn modelId="{F1125BDF-920E-484D-939F-34AB97BB4E03}" type="presOf" srcId="{CD5EEAAC-5AC3-47F2-B672-310003C8FC0E}" destId="{4EBBB671-585B-4A9C-811A-B2C9BFADF9D3}" srcOrd="0" destOrd="0" presId="urn:microsoft.com/office/officeart/2005/8/layout/hierarchy1"/>
    <dgm:cxn modelId="{BE75B001-39F4-44B6-B93B-6200ACB476E7}" type="presParOf" srcId="{236CC047-2EE6-4AB6-B7F5-890A920868CA}" destId="{37496399-7DEE-4462-B85A-A060221082D9}" srcOrd="0" destOrd="0" presId="urn:microsoft.com/office/officeart/2005/8/layout/hierarchy1"/>
    <dgm:cxn modelId="{426E01B0-2FC9-4E31-A339-5ACF80B9698F}" type="presParOf" srcId="{37496399-7DEE-4462-B85A-A060221082D9}" destId="{B08A4224-DAC7-4074-876B-B93693784A7C}" srcOrd="0" destOrd="0" presId="urn:microsoft.com/office/officeart/2005/8/layout/hierarchy1"/>
    <dgm:cxn modelId="{323A6C1E-C450-4AE9-AF14-EEC389D20431}" type="presParOf" srcId="{B08A4224-DAC7-4074-876B-B93693784A7C}" destId="{C983C9DE-B3CF-46B3-9A61-7EA068F95B06}" srcOrd="0" destOrd="0" presId="urn:microsoft.com/office/officeart/2005/8/layout/hierarchy1"/>
    <dgm:cxn modelId="{79A23850-6191-404D-AF81-B395B4C2DA92}" type="presParOf" srcId="{B08A4224-DAC7-4074-876B-B93693784A7C}" destId="{4EBBB671-585B-4A9C-811A-B2C9BFADF9D3}" srcOrd="1" destOrd="0" presId="urn:microsoft.com/office/officeart/2005/8/layout/hierarchy1"/>
    <dgm:cxn modelId="{1C583258-E508-466E-9DA6-9DF41BCA40BE}" type="presParOf" srcId="{37496399-7DEE-4462-B85A-A060221082D9}" destId="{A2E920CB-4E65-46F9-91CE-AB6DF5BFEECF}" srcOrd="1" destOrd="0" presId="urn:microsoft.com/office/officeart/2005/8/layout/hierarchy1"/>
    <dgm:cxn modelId="{C3D88673-8224-402A-B7B6-5BE9FE39304C}" type="presParOf" srcId="{236CC047-2EE6-4AB6-B7F5-890A920868CA}" destId="{C172D16C-4C65-40DD-8942-260A56186C01}" srcOrd="1" destOrd="0" presId="urn:microsoft.com/office/officeart/2005/8/layout/hierarchy1"/>
    <dgm:cxn modelId="{5C25FCFF-131E-4A63-BD63-E0A25E8C89CC}" type="presParOf" srcId="{C172D16C-4C65-40DD-8942-260A56186C01}" destId="{F4D26D22-FC6F-4A19-B630-EC6A9185A2D9}" srcOrd="0" destOrd="0" presId="urn:microsoft.com/office/officeart/2005/8/layout/hierarchy1"/>
    <dgm:cxn modelId="{DD23D8E0-56DB-483E-8C0D-D6F6DDA49A53}" type="presParOf" srcId="{F4D26D22-FC6F-4A19-B630-EC6A9185A2D9}" destId="{7DD86CF7-2D76-4449-BCA8-0B43111C8C05}" srcOrd="0" destOrd="0" presId="urn:microsoft.com/office/officeart/2005/8/layout/hierarchy1"/>
    <dgm:cxn modelId="{9AF683A8-81BB-4C26-8C99-192D5DFAF07C}" type="presParOf" srcId="{F4D26D22-FC6F-4A19-B630-EC6A9185A2D9}" destId="{B862FDEA-E010-4337-BCC0-C9B6F0730819}" srcOrd="1" destOrd="0" presId="urn:microsoft.com/office/officeart/2005/8/layout/hierarchy1"/>
    <dgm:cxn modelId="{E985E502-40E1-4BE0-A488-25D07EA92D05}" type="presParOf" srcId="{C172D16C-4C65-40DD-8942-260A56186C01}" destId="{38BCC8BB-A682-4F79-815E-1DE6BAB8862E}" srcOrd="1" destOrd="0" presId="urn:microsoft.com/office/officeart/2005/8/layout/hierarchy1"/>
    <dgm:cxn modelId="{BEBD4A87-E74C-4829-ACCA-0C525D640688}" type="presParOf" srcId="{236CC047-2EE6-4AB6-B7F5-890A920868CA}" destId="{FB1B434B-22CF-48B7-9013-DA5BF1CA57B3}" srcOrd="2" destOrd="0" presId="urn:microsoft.com/office/officeart/2005/8/layout/hierarchy1"/>
    <dgm:cxn modelId="{05464E84-32AF-436D-BEA3-15F051816231}" type="presParOf" srcId="{FB1B434B-22CF-48B7-9013-DA5BF1CA57B3}" destId="{1D97EEA4-3ADF-4530-ACD3-01B37BDB8443}" srcOrd="0" destOrd="0" presId="urn:microsoft.com/office/officeart/2005/8/layout/hierarchy1"/>
    <dgm:cxn modelId="{76491DF5-12EC-46D8-A138-0F26E1A6E16B}" type="presParOf" srcId="{1D97EEA4-3ADF-4530-ACD3-01B37BDB8443}" destId="{E6E193F9-AAB3-439D-9968-183406D2905D}" srcOrd="0" destOrd="0" presId="urn:microsoft.com/office/officeart/2005/8/layout/hierarchy1"/>
    <dgm:cxn modelId="{7BB9CE44-E9E0-40EF-AF70-E3F348B44773}" type="presParOf" srcId="{1D97EEA4-3ADF-4530-ACD3-01B37BDB8443}" destId="{C4457F73-73EE-4FBE-8A57-B43BAC3779CF}" srcOrd="1" destOrd="0" presId="urn:microsoft.com/office/officeart/2005/8/layout/hierarchy1"/>
    <dgm:cxn modelId="{B66F457E-A4D4-4A39-8245-19911130E5F7}" type="presParOf" srcId="{FB1B434B-22CF-48B7-9013-DA5BF1CA57B3}" destId="{C85B714E-D3D6-4E3E-97B4-F52CEC2A2FD7}" srcOrd="1" destOrd="0" presId="urn:microsoft.com/office/officeart/2005/8/layout/hierarchy1"/>
    <dgm:cxn modelId="{9DE5FC75-BFF9-4409-A77E-0EF95D453364}" type="presParOf" srcId="{236CC047-2EE6-4AB6-B7F5-890A920868CA}" destId="{F0BFC562-18FC-4836-8756-3E63F286CAF6}" srcOrd="3" destOrd="0" presId="urn:microsoft.com/office/officeart/2005/8/layout/hierarchy1"/>
    <dgm:cxn modelId="{E89DF39E-7AD3-477C-B275-7755D4311593}" type="presParOf" srcId="{F0BFC562-18FC-4836-8756-3E63F286CAF6}" destId="{D93EB411-7BDF-496B-8C8D-9CF671AC434F}" srcOrd="0" destOrd="0" presId="urn:microsoft.com/office/officeart/2005/8/layout/hierarchy1"/>
    <dgm:cxn modelId="{CCB51B23-1202-4114-BEFF-BC846F9AAE6F}" type="presParOf" srcId="{D93EB411-7BDF-496B-8C8D-9CF671AC434F}" destId="{867DC920-DB61-4B0D-9D39-A2A08F6BDB18}" srcOrd="0" destOrd="0" presId="urn:microsoft.com/office/officeart/2005/8/layout/hierarchy1"/>
    <dgm:cxn modelId="{DDAD8796-8399-4058-92B0-05E1ABDBA905}" type="presParOf" srcId="{D93EB411-7BDF-496B-8C8D-9CF671AC434F}" destId="{87FF5DF1-A464-4146-97DB-59CF7DFBCE65}" srcOrd="1" destOrd="0" presId="urn:microsoft.com/office/officeart/2005/8/layout/hierarchy1"/>
    <dgm:cxn modelId="{67A71972-7CB6-437B-A2B8-E119B6E00C3C}" type="presParOf" srcId="{F0BFC562-18FC-4836-8756-3E63F286CAF6}" destId="{DE816AF5-76A4-49FD-A350-71C17F9D5C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FF29-A9B3-4633-A23A-01878ADCF02E}">
      <dsp:nvSpPr>
        <dsp:cNvPr id="0" name=""/>
        <dsp:cNvSpPr/>
      </dsp:nvSpPr>
      <dsp:spPr>
        <a:xfrm>
          <a:off x="0" y="4287"/>
          <a:ext cx="6492283" cy="772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#1 Airport in the State of Mississippi</a:t>
          </a:r>
        </a:p>
      </dsp:txBody>
      <dsp:txXfrm>
        <a:off x="37710" y="41997"/>
        <a:ext cx="6416863" cy="697080"/>
      </dsp:txXfrm>
    </dsp:sp>
    <dsp:sp modelId="{18A85C97-2986-4197-BD88-061E2E4D1BE8}">
      <dsp:nvSpPr>
        <dsp:cNvPr id="0" name=""/>
        <dsp:cNvSpPr/>
      </dsp:nvSpPr>
      <dsp:spPr>
        <a:xfrm>
          <a:off x="0" y="790626"/>
          <a:ext cx="6492283" cy="772500"/>
        </a:xfrm>
        <a:prstGeom prst="roundRect">
          <a:avLst/>
        </a:prstGeom>
        <a:solidFill>
          <a:schemeClr val="accent2">
            <a:hueOff val="-1197987"/>
            <a:satOff val="8241"/>
            <a:lumOff val="9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1.31 million passengers expected in CY 2024 </a:t>
          </a:r>
        </a:p>
      </dsp:txBody>
      <dsp:txXfrm>
        <a:off x="37710" y="828336"/>
        <a:ext cx="6416863" cy="697080"/>
      </dsp:txXfrm>
    </dsp:sp>
    <dsp:sp modelId="{424D3308-8B82-4983-9052-D5B777A0C26D}">
      <dsp:nvSpPr>
        <dsp:cNvPr id="0" name=""/>
        <dsp:cNvSpPr/>
      </dsp:nvSpPr>
      <dsp:spPr>
        <a:xfrm>
          <a:off x="0" y="1576965"/>
          <a:ext cx="6492283" cy="772500"/>
        </a:xfrm>
        <a:prstGeom prst="roundRect">
          <a:avLst/>
        </a:prstGeom>
        <a:solidFill>
          <a:schemeClr val="accent2">
            <a:hueOff val="-2395974"/>
            <a:satOff val="16481"/>
            <a:lumOff val="18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Rated the top 10 for favorite airports in the USA (Travel and Leisure Magazine, 2023</a:t>
          </a:r>
        </a:p>
      </dsp:txBody>
      <dsp:txXfrm>
        <a:off x="37710" y="1614675"/>
        <a:ext cx="6416863" cy="697080"/>
      </dsp:txXfrm>
    </dsp:sp>
    <dsp:sp modelId="{8322946C-847D-443E-938B-1998B92A574D}">
      <dsp:nvSpPr>
        <dsp:cNvPr id="0" name=""/>
        <dsp:cNvSpPr/>
      </dsp:nvSpPr>
      <dsp:spPr>
        <a:xfrm>
          <a:off x="0" y="2378741"/>
          <a:ext cx="6492283" cy="772500"/>
        </a:xfrm>
        <a:prstGeom prst="round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28 daily non-stop commercial flights to 8 world-class hub airports</a:t>
          </a:r>
        </a:p>
      </dsp:txBody>
      <dsp:txXfrm>
        <a:off x="37710" y="2416451"/>
        <a:ext cx="6416863" cy="697080"/>
      </dsp:txXfrm>
    </dsp:sp>
    <dsp:sp modelId="{85744A74-485E-4837-B923-555ECF5DF31B}">
      <dsp:nvSpPr>
        <dsp:cNvPr id="0" name=""/>
        <dsp:cNvSpPr/>
      </dsp:nvSpPr>
      <dsp:spPr>
        <a:xfrm>
          <a:off x="0" y="3135805"/>
          <a:ext cx="6492283" cy="2307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3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Atlanta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Baltimore/Washington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Charlotte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Dallas/Ft. Worth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Houston-Intercontinental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Orlando-International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Washington-National </a:t>
          </a:r>
        </a:p>
      </dsp:txBody>
      <dsp:txXfrm>
        <a:off x="0" y="3135805"/>
        <a:ext cx="6492283" cy="23074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F1D8F-1C1C-4CBC-BBF6-66743A1D4278}">
      <dsp:nvSpPr>
        <dsp:cNvPr id="0" name=""/>
        <dsp:cNvSpPr/>
      </dsp:nvSpPr>
      <dsp:spPr>
        <a:xfrm>
          <a:off x="4767932" y="1180057"/>
          <a:ext cx="2270987" cy="540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261"/>
              </a:lnTo>
              <a:lnTo>
                <a:pt x="2270987" y="368261"/>
              </a:lnTo>
              <a:lnTo>
                <a:pt x="2270987" y="540391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D074C-E972-4EC3-94B8-AAFFD09A33C0}">
      <dsp:nvSpPr>
        <dsp:cNvPr id="0" name=""/>
        <dsp:cNvSpPr/>
      </dsp:nvSpPr>
      <dsp:spPr>
        <a:xfrm>
          <a:off x="4722212" y="1180057"/>
          <a:ext cx="91440" cy="540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391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22130-9754-4A59-A6A3-94F5B1C16BF0}">
      <dsp:nvSpPr>
        <dsp:cNvPr id="0" name=""/>
        <dsp:cNvSpPr/>
      </dsp:nvSpPr>
      <dsp:spPr>
        <a:xfrm>
          <a:off x="2496944" y="1180057"/>
          <a:ext cx="2270987" cy="540391"/>
        </a:xfrm>
        <a:custGeom>
          <a:avLst/>
          <a:gdLst/>
          <a:ahLst/>
          <a:cxnLst/>
          <a:rect l="0" t="0" r="0" b="0"/>
          <a:pathLst>
            <a:path>
              <a:moveTo>
                <a:pt x="2270987" y="0"/>
              </a:moveTo>
              <a:lnTo>
                <a:pt x="2270987" y="368261"/>
              </a:lnTo>
              <a:lnTo>
                <a:pt x="0" y="368261"/>
              </a:lnTo>
              <a:lnTo>
                <a:pt x="0" y="540391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52431-E4BE-4E40-AE05-5D3E5427E683}">
      <dsp:nvSpPr>
        <dsp:cNvPr id="0" name=""/>
        <dsp:cNvSpPr/>
      </dsp:nvSpPr>
      <dsp:spPr>
        <a:xfrm>
          <a:off x="3838892" y="176"/>
          <a:ext cx="1858080" cy="1179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82572-D2B3-4976-95A0-7198A19F1E82}">
      <dsp:nvSpPr>
        <dsp:cNvPr id="0" name=""/>
        <dsp:cNvSpPr/>
      </dsp:nvSpPr>
      <dsp:spPr>
        <a:xfrm>
          <a:off x="4045345" y="196307"/>
          <a:ext cx="1858080" cy="1179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/>
              <a:cs typeface="Times New Roman"/>
            </a:rPr>
            <a:t>Exhibited by Proposed Project Plan</a:t>
          </a:r>
          <a:endParaRPr lang="en-US" sz="2300" kern="1200" dirty="0">
            <a:solidFill>
              <a:srgbClr val="FF0000"/>
            </a:solidFill>
            <a:latin typeface="Corbel"/>
            <a:cs typeface="Times New Roman"/>
          </a:endParaRPr>
        </a:p>
      </dsp:txBody>
      <dsp:txXfrm>
        <a:off x="4079903" y="230865"/>
        <a:ext cx="1788964" cy="1110765"/>
      </dsp:txXfrm>
    </dsp:sp>
    <dsp:sp modelId="{1A389D4A-6116-427C-8A0C-9593E59EE99B}">
      <dsp:nvSpPr>
        <dsp:cNvPr id="0" name=""/>
        <dsp:cNvSpPr/>
      </dsp:nvSpPr>
      <dsp:spPr>
        <a:xfrm>
          <a:off x="1567904" y="1720449"/>
          <a:ext cx="1858080" cy="11798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9D76B-0C09-4EAF-9CAD-F1F4ACD033D1}">
      <dsp:nvSpPr>
        <dsp:cNvPr id="0" name=""/>
        <dsp:cNvSpPr/>
      </dsp:nvSpPr>
      <dsp:spPr>
        <a:xfrm>
          <a:off x="1774357" y="1916580"/>
          <a:ext cx="1858080" cy="1179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/>
              <a:cs typeface="Times New Roman"/>
            </a:rPr>
            <a:t> Schedule</a:t>
          </a:r>
          <a:endParaRPr lang="en-US" sz="2300" kern="1200" dirty="0">
            <a:latin typeface="Corbel" panose="020B0503020204020204"/>
            <a:cs typeface="Times New Roman"/>
          </a:endParaRPr>
        </a:p>
      </dsp:txBody>
      <dsp:txXfrm>
        <a:off x="1808915" y="1951138"/>
        <a:ext cx="1788964" cy="1110765"/>
      </dsp:txXfrm>
    </dsp:sp>
    <dsp:sp modelId="{44A02A4D-9463-4A8D-A56F-CC811B2D51D0}">
      <dsp:nvSpPr>
        <dsp:cNvPr id="0" name=""/>
        <dsp:cNvSpPr/>
      </dsp:nvSpPr>
      <dsp:spPr>
        <a:xfrm>
          <a:off x="3838892" y="1720449"/>
          <a:ext cx="1858080" cy="11798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632FF-6E35-4425-9348-15C688FDC147}">
      <dsp:nvSpPr>
        <dsp:cNvPr id="0" name=""/>
        <dsp:cNvSpPr/>
      </dsp:nvSpPr>
      <dsp:spPr>
        <a:xfrm>
          <a:off x="4045345" y="1916580"/>
          <a:ext cx="1858080" cy="1179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/>
              <a:cs typeface="Times New Roman"/>
            </a:rPr>
            <a:t>Timeline for Completion</a:t>
          </a:r>
          <a:endParaRPr lang="en-US" sz="2300" kern="1200" dirty="0">
            <a:latin typeface="Corbel" panose="020B0503020204020204"/>
            <a:cs typeface="Times New Roman"/>
          </a:endParaRPr>
        </a:p>
      </dsp:txBody>
      <dsp:txXfrm>
        <a:off x="4079903" y="1951138"/>
        <a:ext cx="1788964" cy="1110765"/>
      </dsp:txXfrm>
    </dsp:sp>
    <dsp:sp modelId="{36DD4D78-7008-4F48-A8BC-E5C8F291792E}">
      <dsp:nvSpPr>
        <dsp:cNvPr id="0" name=""/>
        <dsp:cNvSpPr/>
      </dsp:nvSpPr>
      <dsp:spPr>
        <a:xfrm>
          <a:off x="6109880" y="1720449"/>
          <a:ext cx="1858080" cy="11798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09AB3-2157-447B-B959-40A49D15FF01}">
      <dsp:nvSpPr>
        <dsp:cNvPr id="0" name=""/>
        <dsp:cNvSpPr/>
      </dsp:nvSpPr>
      <dsp:spPr>
        <a:xfrm>
          <a:off x="6316333" y="1916580"/>
          <a:ext cx="1858080" cy="1179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/>
              <a:cs typeface="Times New Roman"/>
            </a:rPr>
            <a:t>Key staff resumes</a:t>
          </a:r>
          <a:endParaRPr lang="en-US" sz="2300" kern="1200" dirty="0"/>
        </a:p>
      </dsp:txBody>
      <dsp:txXfrm>
        <a:off x="6350891" y="1951138"/>
        <a:ext cx="1788964" cy="11107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A7303-B929-4BFE-9EC6-47B5F42B95CF}">
      <dsp:nvSpPr>
        <dsp:cNvPr id="0" name=""/>
        <dsp:cNvSpPr/>
      </dsp:nvSpPr>
      <dsp:spPr>
        <a:xfrm>
          <a:off x="2549747" y="1097"/>
          <a:ext cx="4178541" cy="2653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0A240-3F43-4CAD-A19D-E5D0A91B810C}">
      <dsp:nvSpPr>
        <dsp:cNvPr id="0" name=""/>
        <dsp:cNvSpPr/>
      </dsp:nvSpPr>
      <dsp:spPr>
        <a:xfrm>
          <a:off x="3014029" y="442166"/>
          <a:ext cx="4178541" cy="265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Times New Roman"/>
              <a:cs typeface="Times New Roman"/>
            </a:rPr>
            <a:t>Clarity of submission &amp; all required documents.</a:t>
          </a:r>
        </a:p>
      </dsp:txBody>
      <dsp:txXfrm>
        <a:off x="3091744" y="519881"/>
        <a:ext cx="4023111" cy="24979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F9ECB-2713-44A7-82AA-9DAF4147EBF6}">
      <dsp:nvSpPr>
        <dsp:cNvPr id="0" name=""/>
        <dsp:cNvSpPr/>
      </dsp:nvSpPr>
      <dsp:spPr>
        <a:xfrm>
          <a:off x="0" y="0"/>
          <a:ext cx="4616727" cy="837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Organize your Statement in sections to the review criteria included in the RFQ</a:t>
          </a:r>
        </a:p>
      </dsp:txBody>
      <dsp:txXfrm>
        <a:off x="24530" y="24530"/>
        <a:ext cx="3614998" cy="788451"/>
      </dsp:txXfrm>
    </dsp:sp>
    <dsp:sp modelId="{1824C8D2-8F3B-4639-8BE9-422B3284709F}">
      <dsp:nvSpPr>
        <dsp:cNvPr id="0" name=""/>
        <dsp:cNvSpPr/>
      </dsp:nvSpPr>
      <dsp:spPr>
        <a:xfrm>
          <a:off x="344755" y="953831"/>
          <a:ext cx="4616727" cy="837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Statements are limited to </a:t>
          </a:r>
          <a:r>
            <a:rPr lang="en-US" sz="1400" b="1" kern="1200" dirty="0"/>
            <a:t>15 pages </a:t>
          </a:r>
          <a:r>
            <a:rPr lang="en-US" sz="1400" kern="1200" dirty="0"/>
            <a:t>in length, excluding letters of interest, DBE forms, audited financial statements, and required forms.</a:t>
          </a:r>
        </a:p>
      </dsp:txBody>
      <dsp:txXfrm>
        <a:off x="369285" y="978361"/>
        <a:ext cx="3678529" cy="788451"/>
      </dsp:txXfrm>
    </dsp:sp>
    <dsp:sp modelId="{8D9F80DA-3426-430C-B0F6-EBCE51623071}">
      <dsp:nvSpPr>
        <dsp:cNvPr id="0" name=""/>
        <dsp:cNvSpPr/>
      </dsp:nvSpPr>
      <dsp:spPr>
        <a:xfrm>
          <a:off x="689511" y="1907663"/>
          <a:ext cx="4616727" cy="8375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Single-sided only</a:t>
          </a:r>
        </a:p>
      </dsp:txBody>
      <dsp:txXfrm>
        <a:off x="714041" y="1932193"/>
        <a:ext cx="3678529" cy="788451"/>
      </dsp:txXfrm>
    </dsp:sp>
    <dsp:sp modelId="{93A1A7D0-B705-4CE8-9659-9F129DA16AC1}">
      <dsp:nvSpPr>
        <dsp:cNvPr id="0" name=""/>
        <dsp:cNvSpPr/>
      </dsp:nvSpPr>
      <dsp:spPr>
        <a:xfrm>
          <a:off x="1034266" y="2861495"/>
          <a:ext cx="4616727" cy="8375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 panose="020B0503020204020204"/>
            </a:rPr>
            <a:t>NO smaller than 11 font size</a:t>
          </a:r>
        </a:p>
      </dsp:txBody>
      <dsp:txXfrm>
        <a:off x="1058796" y="2886025"/>
        <a:ext cx="3678529" cy="788451"/>
      </dsp:txXfrm>
    </dsp:sp>
    <dsp:sp modelId="{50383712-363A-452F-9978-7FEA0A310F15}">
      <dsp:nvSpPr>
        <dsp:cNvPr id="0" name=""/>
        <dsp:cNvSpPr/>
      </dsp:nvSpPr>
      <dsp:spPr>
        <a:xfrm>
          <a:off x="1379022" y="3815327"/>
          <a:ext cx="4616727" cy="8375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preferred method for receiving responses is via electronic submission </a:t>
          </a:r>
          <a:r>
            <a:rPr lang="en-US" sz="1400" kern="1200" dirty="0">
              <a:solidFill>
                <a:schemeClr val="bg1"/>
              </a:solidFill>
            </a:rPr>
            <a:t>at </a:t>
          </a:r>
          <a:r>
            <a:rPr lang="en-US" sz="14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www.jmaabids.com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403552" y="3839857"/>
        <a:ext cx="3678529" cy="788451"/>
      </dsp:txXfrm>
    </dsp:sp>
    <dsp:sp modelId="{169FEA28-04DE-4492-B4BB-E06DBD7058EA}">
      <dsp:nvSpPr>
        <dsp:cNvPr id="0" name=""/>
        <dsp:cNvSpPr/>
      </dsp:nvSpPr>
      <dsp:spPr>
        <a:xfrm>
          <a:off x="4072345" y="611848"/>
          <a:ext cx="544382" cy="544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194831" y="611848"/>
        <a:ext cx="299410" cy="409647"/>
      </dsp:txXfrm>
    </dsp:sp>
    <dsp:sp modelId="{143FA1F8-8175-438F-B12F-BBC99CC149C1}">
      <dsp:nvSpPr>
        <dsp:cNvPr id="0" name=""/>
        <dsp:cNvSpPr/>
      </dsp:nvSpPr>
      <dsp:spPr>
        <a:xfrm>
          <a:off x="4417100" y="1565680"/>
          <a:ext cx="544382" cy="544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539586" y="1565680"/>
        <a:ext cx="299410" cy="409647"/>
      </dsp:txXfrm>
    </dsp:sp>
    <dsp:sp modelId="{ABBFDE1D-15D0-463B-93F2-F60B6B381F6B}">
      <dsp:nvSpPr>
        <dsp:cNvPr id="0" name=""/>
        <dsp:cNvSpPr/>
      </dsp:nvSpPr>
      <dsp:spPr>
        <a:xfrm>
          <a:off x="4761856" y="2505553"/>
          <a:ext cx="544382" cy="544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884342" y="2505553"/>
        <a:ext cx="299410" cy="409647"/>
      </dsp:txXfrm>
    </dsp:sp>
    <dsp:sp modelId="{8842DAFE-3106-4956-9208-E619E203D473}">
      <dsp:nvSpPr>
        <dsp:cNvPr id="0" name=""/>
        <dsp:cNvSpPr/>
      </dsp:nvSpPr>
      <dsp:spPr>
        <a:xfrm>
          <a:off x="5106612" y="3468691"/>
          <a:ext cx="544382" cy="544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229098" y="3468691"/>
        <a:ext cx="299410" cy="4096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8A0D0-C27E-4E78-A55E-9899C48C44BA}">
      <dsp:nvSpPr>
        <dsp:cNvPr id="0" name=""/>
        <dsp:cNvSpPr/>
      </dsp:nvSpPr>
      <dsp:spPr>
        <a:xfrm>
          <a:off x="4054" y="731996"/>
          <a:ext cx="2192470" cy="2240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Phase 0: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Initial review of responsiveness</a:t>
          </a:r>
        </a:p>
      </dsp:txBody>
      <dsp:txXfrm>
        <a:off x="4054" y="731996"/>
        <a:ext cx="2192470" cy="2240430"/>
      </dsp:txXfrm>
    </dsp:sp>
    <dsp:sp modelId="{44BEF833-51F8-4DB8-B9C7-D59554E5A070}">
      <dsp:nvSpPr>
        <dsp:cNvPr id="0" name=""/>
        <dsp:cNvSpPr/>
      </dsp:nvSpPr>
      <dsp:spPr>
        <a:xfrm>
          <a:off x="2232120" y="1730711"/>
          <a:ext cx="328870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ED315-4311-45A9-A057-F3696446CA81}">
      <dsp:nvSpPr>
        <dsp:cNvPr id="0" name=""/>
        <dsp:cNvSpPr/>
      </dsp:nvSpPr>
      <dsp:spPr>
        <a:xfrm>
          <a:off x="2596586" y="731996"/>
          <a:ext cx="2192470" cy="22404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Phase 1: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Evaluation Committee Scoring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Completed independently, the committee will convene to tally scoring and discuss proposals.  Recommend shortlist.</a:t>
          </a:r>
        </a:p>
      </dsp:txBody>
      <dsp:txXfrm>
        <a:off x="2596586" y="731996"/>
        <a:ext cx="2192470" cy="2240430"/>
      </dsp:txXfrm>
    </dsp:sp>
    <dsp:sp modelId="{13947F5C-1A5F-481F-B4DD-5517F950E7F3}">
      <dsp:nvSpPr>
        <dsp:cNvPr id="0" name=""/>
        <dsp:cNvSpPr/>
      </dsp:nvSpPr>
      <dsp:spPr>
        <a:xfrm>
          <a:off x="4824652" y="1730711"/>
          <a:ext cx="328870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18B65-3853-4D8F-8971-433C1DE1079D}">
      <dsp:nvSpPr>
        <dsp:cNvPr id="0" name=""/>
        <dsp:cNvSpPr/>
      </dsp:nvSpPr>
      <dsp:spPr>
        <a:xfrm>
          <a:off x="5189118" y="731996"/>
          <a:ext cx="2192470" cy="22404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Phase 2: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Interviews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Will help only if two or more firms are shortlisted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Two –week notice provided to short-listed firms.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>
            <a:latin typeface="Corbel" panose="020B0503020204020204"/>
          </a:endParaRPr>
        </a:p>
      </dsp:txBody>
      <dsp:txXfrm>
        <a:off x="5189118" y="731996"/>
        <a:ext cx="2192470" cy="2240430"/>
      </dsp:txXfrm>
    </dsp:sp>
    <dsp:sp modelId="{34CD1CF4-7949-4BC5-A40C-FEF11C246DF1}">
      <dsp:nvSpPr>
        <dsp:cNvPr id="0" name=""/>
        <dsp:cNvSpPr/>
      </dsp:nvSpPr>
      <dsp:spPr>
        <a:xfrm>
          <a:off x="7417184" y="1730711"/>
          <a:ext cx="328870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7A99E-0512-447A-B16D-AAC0B27D6335}">
      <dsp:nvSpPr>
        <dsp:cNvPr id="0" name=""/>
        <dsp:cNvSpPr/>
      </dsp:nvSpPr>
      <dsp:spPr>
        <a:xfrm>
          <a:off x="7781651" y="731996"/>
          <a:ext cx="2192470" cy="2240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Phase 3 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AWARD two (2) firms</a:t>
          </a:r>
        </a:p>
      </dsp:txBody>
      <dsp:txXfrm>
        <a:off x="7781651" y="731996"/>
        <a:ext cx="2192470" cy="22404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F0C33-4B64-4409-A995-745758B102EA}">
      <dsp:nvSpPr>
        <dsp:cNvPr id="0" name=""/>
        <dsp:cNvSpPr/>
      </dsp:nvSpPr>
      <dsp:spPr>
        <a:xfrm>
          <a:off x="0" y="650"/>
          <a:ext cx="67637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E7E97-0CD4-4052-9B8B-0F50735DF4C9}">
      <dsp:nvSpPr>
        <dsp:cNvPr id="0" name=""/>
        <dsp:cNvSpPr/>
      </dsp:nvSpPr>
      <dsp:spPr>
        <a:xfrm>
          <a:off x="0" y="650"/>
          <a:ext cx="6763746" cy="59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orbel" panose="020B0503020204020204"/>
            </a:rPr>
            <a:t>Exhibit 1 – SIGNATURE and NOTARY required </a:t>
          </a:r>
          <a:endParaRPr lang="en-US" sz="2000" b="1" kern="1200" dirty="0"/>
        </a:p>
      </dsp:txBody>
      <dsp:txXfrm>
        <a:off x="0" y="650"/>
        <a:ext cx="6763746" cy="591992"/>
      </dsp:txXfrm>
    </dsp:sp>
    <dsp:sp modelId="{2360038D-621B-4ECD-973B-3CA12F798DE0}">
      <dsp:nvSpPr>
        <dsp:cNvPr id="0" name=""/>
        <dsp:cNvSpPr/>
      </dsp:nvSpPr>
      <dsp:spPr>
        <a:xfrm>
          <a:off x="0" y="592643"/>
          <a:ext cx="6763746" cy="0"/>
        </a:xfrm>
        <a:prstGeom prst="line">
          <a:avLst/>
        </a:prstGeom>
        <a:solidFill>
          <a:schemeClr val="accent2">
            <a:hueOff val="-449245"/>
            <a:satOff val="3090"/>
            <a:lumOff val="343"/>
            <a:alphaOff val="0"/>
          </a:schemeClr>
        </a:solidFill>
        <a:ln w="15875" cap="rnd" cmpd="sng" algn="ctr">
          <a:solidFill>
            <a:schemeClr val="accent2">
              <a:hueOff val="-449245"/>
              <a:satOff val="309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FBD5E-7A80-4D8D-8080-0F25E03A16CD}">
      <dsp:nvSpPr>
        <dsp:cNvPr id="0" name=""/>
        <dsp:cNvSpPr/>
      </dsp:nvSpPr>
      <dsp:spPr>
        <a:xfrm>
          <a:off x="0" y="592643"/>
          <a:ext cx="6763746" cy="59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orbel" panose="020B0503020204020204"/>
            </a:rPr>
            <a:t>Exhibit 2</a:t>
          </a:r>
          <a:r>
            <a:rPr lang="en-US" sz="1600" b="1" kern="1200" dirty="0">
              <a:latin typeface="Corbel" panose="020B0503020204020204"/>
            </a:rPr>
            <a:t> – </a:t>
          </a:r>
          <a:r>
            <a:rPr lang="en-US" sz="2000" b="1" kern="1200" dirty="0">
              <a:latin typeface="Corbel" panose="020B0503020204020204"/>
            </a:rPr>
            <a:t>Signature required </a:t>
          </a:r>
        </a:p>
      </dsp:txBody>
      <dsp:txXfrm>
        <a:off x="0" y="592643"/>
        <a:ext cx="6763746" cy="591992"/>
      </dsp:txXfrm>
    </dsp:sp>
    <dsp:sp modelId="{EF443072-FA9A-4A24-A8AC-406AD0E8E80A}">
      <dsp:nvSpPr>
        <dsp:cNvPr id="0" name=""/>
        <dsp:cNvSpPr/>
      </dsp:nvSpPr>
      <dsp:spPr>
        <a:xfrm>
          <a:off x="0" y="1184636"/>
          <a:ext cx="6763746" cy="0"/>
        </a:xfrm>
        <a:prstGeom prst="line">
          <a:avLst/>
        </a:prstGeom>
        <a:solidFill>
          <a:schemeClr val="accent2">
            <a:hueOff val="-898490"/>
            <a:satOff val="6181"/>
            <a:lumOff val="686"/>
            <a:alphaOff val="0"/>
          </a:schemeClr>
        </a:solidFill>
        <a:ln w="15875" cap="rnd" cmpd="sng" algn="ctr">
          <a:solidFill>
            <a:schemeClr val="accent2">
              <a:hueOff val="-898490"/>
              <a:satOff val="6181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CC5AC-F8E2-4484-AA90-F4BCEE2FF470}">
      <dsp:nvSpPr>
        <dsp:cNvPr id="0" name=""/>
        <dsp:cNvSpPr/>
      </dsp:nvSpPr>
      <dsp:spPr>
        <a:xfrm>
          <a:off x="0" y="1184636"/>
          <a:ext cx="6763746" cy="59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orbel" panose="020B0503020204020204"/>
            </a:rPr>
            <a:t>Exhibit 4 </a:t>
          </a:r>
          <a:r>
            <a:rPr lang="en-US" sz="1600" b="1" kern="1200" dirty="0">
              <a:latin typeface="Corbel" panose="020B0503020204020204"/>
            </a:rPr>
            <a:t>– </a:t>
          </a:r>
          <a:r>
            <a:rPr lang="en-US" sz="2000" b="1" kern="1200" dirty="0">
              <a:latin typeface="Corbel" panose="020B0503020204020204"/>
            </a:rPr>
            <a:t>Signature required </a:t>
          </a:r>
        </a:p>
      </dsp:txBody>
      <dsp:txXfrm>
        <a:off x="0" y="1184636"/>
        <a:ext cx="6763746" cy="591992"/>
      </dsp:txXfrm>
    </dsp:sp>
    <dsp:sp modelId="{422D4A87-B635-49DC-8D65-C322B989DCA7}">
      <dsp:nvSpPr>
        <dsp:cNvPr id="0" name=""/>
        <dsp:cNvSpPr/>
      </dsp:nvSpPr>
      <dsp:spPr>
        <a:xfrm>
          <a:off x="0" y="1776629"/>
          <a:ext cx="6763746" cy="0"/>
        </a:xfrm>
        <a:prstGeom prst="line">
          <a:avLst/>
        </a:prstGeom>
        <a:solidFill>
          <a:schemeClr val="accent2">
            <a:hueOff val="-1347735"/>
            <a:satOff val="9271"/>
            <a:lumOff val="1029"/>
            <a:alphaOff val="0"/>
          </a:schemeClr>
        </a:solidFill>
        <a:ln w="15875" cap="rnd" cmpd="sng" algn="ctr">
          <a:solidFill>
            <a:schemeClr val="accent2">
              <a:hueOff val="-1347735"/>
              <a:satOff val="9271"/>
              <a:lumOff val="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02280-0E6C-4FE1-8E6D-BE4C0D6BAAC7}">
      <dsp:nvSpPr>
        <dsp:cNvPr id="0" name=""/>
        <dsp:cNvSpPr/>
      </dsp:nvSpPr>
      <dsp:spPr>
        <a:xfrm>
          <a:off x="0" y="1776629"/>
          <a:ext cx="6763746" cy="59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orbel" panose="020B0503020204020204"/>
            </a:rPr>
            <a:t>Exhibit 5</a:t>
          </a:r>
          <a:r>
            <a:rPr lang="en-US" sz="1600" b="1" kern="1200" dirty="0">
              <a:latin typeface="Corbel" panose="020B0503020204020204"/>
            </a:rPr>
            <a:t> – </a:t>
          </a:r>
          <a:r>
            <a:rPr lang="en-US" sz="2000" b="1" kern="1200" dirty="0">
              <a:latin typeface="Corbel" panose="020B0503020204020204"/>
            </a:rPr>
            <a:t>Signature required </a:t>
          </a:r>
        </a:p>
      </dsp:txBody>
      <dsp:txXfrm>
        <a:off x="0" y="1776629"/>
        <a:ext cx="6763746" cy="591992"/>
      </dsp:txXfrm>
    </dsp:sp>
    <dsp:sp modelId="{D56A2039-B3B3-4713-B58F-681F9BC8C579}">
      <dsp:nvSpPr>
        <dsp:cNvPr id="0" name=""/>
        <dsp:cNvSpPr/>
      </dsp:nvSpPr>
      <dsp:spPr>
        <a:xfrm>
          <a:off x="0" y="2368622"/>
          <a:ext cx="6763746" cy="0"/>
        </a:xfrm>
        <a:prstGeom prst="line">
          <a:avLst/>
        </a:prstGeom>
        <a:solidFill>
          <a:schemeClr val="accent2">
            <a:hueOff val="-1796981"/>
            <a:satOff val="12361"/>
            <a:lumOff val="1372"/>
            <a:alphaOff val="0"/>
          </a:schemeClr>
        </a:solidFill>
        <a:ln w="15875" cap="rnd" cmpd="sng" algn="ctr">
          <a:solidFill>
            <a:schemeClr val="accent2">
              <a:hueOff val="-1796981"/>
              <a:satOff val="12361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302A7-2CF9-4D90-8B8D-30317A70189C}">
      <dsp:nvSpPr>
        <dsp:cNvPr id="0" name=""/>
        <dsp:cNvSpPr/>
      </dsp:nvSpPr>
      <dsp:spPr>
        <a:xfrm>
          <a:off x="0" y="2368622"/>
          <a:ext cx="6763746" cy="59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orbel" panose="020B0503020204020204"/>
            </a:rPr>
            <a:t>Exhibit 6 - Signature required</a:t>
          </a:r>
        </a:p>
      </dsp:txBody>
      <dsp:txXfrm>
        <a:off x="0" y="2368622"/>
        <a:ext cx="6763746" cy="591992"/>
      </dsp:txXfrm>
    </dsp:sp>
    <dsp:sp modelId="{4E178935-A46E-4DF2-8A67-B59FA29C0F27}">
      <dsp:nvSpPr>
        <dsp:cNvPr id="0" name=""/>
        <dsp:cNvSpPr/>
      </dsp:nvSpPr>
      <dsp:spPr>
        <a:xfrm>
          <a:off x="0" y="2960615"/>
          <a:ext cx="6763746" cy="0"/>
        </a:xfrm>
        <a:prstGeom prst="line">
          <a:avLst/>
        </a:prstGeom>
        <a:solidFill>
          <a:schemeClr val="accent2">
            <a:hueOff val="-2246226"/>
            <a:satOff val="15451"/>
            <a:lumOff val="1715"/>
            <a:alphaOff val="0"/>
          </a:schemeClr>
        </a:solidFill>
        <a:ln w="15875" cap="rnd" cmpd="sng" algn="ctr">
          <a:solidFill>
            <a:schemeClr val="accent2">
              <a:hueOff val="-2246226"/>
              <a:satOff val="15451"/>
              <a:lumOff val="17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FF0DE-D618-40AA-BEBE-59AD2CC1E43B}">
      <dsp:nvSpPr>
        <dsp:cNvPr id="0" name=""/>
        <dsp:cNvSpPr/>
      </dsp:nvSpPr>
      <dsp:spPr>
        <a:xfrm>
          <a:off x="0" y="2960615"/>
          <a:ext cx="6763746" cy="59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orbel" panose="020B0503020204020204"/>
            </a:rPr>
            <a:t>Exhibit 8 –Signature required</a:t>
          </a:r>
        </a:p>
      </dsp:txBody>
      <dsp:txXfrm>
        <a:off x="0" y="2960615"/>
        <a:ext cx="6763746" cy="591992"/>
      </dsp:txXfrm>
    </dsp:sp>
    <dsp:sp modelId="{70203B93-E6E2-47FA-BECB-5466A7D394A6}">
      <dsp:nvSpPr>
        <dsp:cNvPr id="0" name=""/>
        <dsp:cNvSpPr/>
      </dsp:nvSpPr>
      <dsp:spPr>
        <a:xfrm>
          <a:off x="0" y="3552608"/>
          <a:ext cx="6763746" cy="0"/>
        </a:xfrm>
        <a:prstGeom prst="line">
          <a:avLst/>
        </a:prstGeom>
        <a:solidFill>
          <a:schemeClr val="accent2">
            <a:hueOff val="-2695471"/>
            <a:satOff val="18542"/>
            <a:lumOff val="2058"/>
            <a:alphaOff val="0"/>
          </a:schemeClr>
        </a:solidFill>
        <a:ln w="15875" cap="rnd" cmpd="sng" algn="ctr">
          <a:solidFill>
            <a:schemeClr val="accent2">
              <a:hueOff val="-2695471"/>
              <a:satOff val="18542"/>
              <a:lumOff val="2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B773C-4ED6-4EF3-8C13-6D0343C02DD1}">
      <dsp:nvSpPr>
        <dsp:cNvPr id="0" name=""/>
        <dsp:cNvSpPr/>
      </dsp:nvSpPr>
      <dsp:spPr>
        <a:xfrm>
          <a:off x="0" y="3552608"/>
          <a:ext cx="6763746" cy="59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orbel" panose="020B0503020204020204"/>
            </a:rPr>
            <a:t>Exhibit 9 -  Signature required</a:t>
          </a:r>
        </a:p>
      </dsp:txBody>
      <dsp:txXfrm>
        <a:off x="0" y="3552608"/>
        <a:ext cx="6763746" cy="591992"/>
      </dsp:txXfrm>
    </dsp:sp>
    <dsp:sp modelId="{8D9B00CC-6F5D-414F-9170-36B25EB96FEB}">
      <dsp:nvSpPr>
        <dsp:cNvPr id="0" name=""/>
        <dsp:cNvSpPr/>
      </dsp:nvSpPr>
      <dsp:spPr>
        <a:xfrm>
          <a:off x="0" y="4144601"/>
          <a:ext cx="6763746" cy="0"/>
        </a:xfrm>
        <a:prstGeom prst="line">
          <a:avLst/>
        </a:prstGeom>
        <a:solidFill>
          <a:schemeClr val="accent2">
            <a:hueOff val="-3144716"/>
            <a:satOff val="21632"/>
            <a:lumOff val="2401"/>
            <a:alphaOff val="0"/>
          </a:schemeClr>
        </a:solidFill>
        <a:ln w="15875" cap="rnd" cmpd="sng" algn="ctr">
          <a:solidFill>
            <a:schemeClr val="accent2">
              <a:hueOff val="-3144716"/>
              <a:satOff val="21632"/>
              <a:lumOff val="24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E3D27-61F2-4F52-BF45-4F96225F00CF}">
      <dsp:nvSpPr>
        <dsp:cNvPr id="0" name=""/>
        <dsp:cNvSpPr/>
      </dsp:nvSpPr>
      <dsp:spPr>
        <a:xfrm>
          <a:off x="0" y="4144601"/>
          <a:ext cx="6763746" cy="59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orbel" panose="020B0503020204020204"/>
            </a:rPr>
            <a:t>Exhibit 12 – Signature required </a:t>
          </a:r>
        </a:p>
      </dsp:txBody>
      <dsp:txXfrm>
        <a:off x="0" y="4144601"/>
        <a:ext cx="6763746" cy="591992"/>
      </dsp:txXfrm>
    </dsp:sp>
    <dsp:sp modelId="{EE26F4F1-589B-4E4D-9383-489A97E9FC86}">
      <dsp:nvSpPr>
        <dsp:cNvPr id="0" name=""/>
        <dsp:cNvSpPr/>
      </dsp:nvSpPr>
      <dsp:spPr>
        <a:xfrm>
          <a:off x="0" y="4736594"/>
          <a:ext cx="6763746" cy="0"/>
        </a:xfrm>
        <a:prstGeom prst="line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accent2">
              <a:hueOff val="-3593961"/>
              <a:satOff val="24722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5E772-E772-4AD2-A28A-0C70C1BC72F4}">
      <dsp:nvSpPr>
        <dsp:cNvPr id="0" name=""/>
        <dsp:cNvSpPr/>
      </dsp:nvSpPr>
      <dsp:spPr>
        <a:xfrm>
          <a:off x="0" y="4736594"/>
          <a:ext cx="6763746" cy="59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orbel" panose="020B0503020204020204"/>
            </a:rPr>
            <a:t>Acknowledgment of any Addenda Issued in this RFQ- Signature Required</a:t>
          </a:r>
          <a:r>
            <a:rPr lang="en-US" sz="1600" kern="1200" dirty="0">
              <a:latin typeface="Corbel" panose="020B0503020204020204"/>
            </a:rPr>
            <a:t> </a:t>
          </a:r>
        </a:p>
      </dsp:txBody>
      <dsp:txXfrm>
        <a:off x="0" y="4736594"/>
        <a:ext cx="6763746" cy="591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C218F-66C8-4735-BAE8-89A24385FD8A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B077F-2E4B-4AB3-819A-586874B00C28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Jackson's first historic airport</a:t>
          </a:r>
        </a:p>
      </dsp:txBody>
      <dsp:txXfrm>
        <a:off x="0" y="2492"/>
        <a:ext cx="6492875" cy="850069"/>
      </dsp:txXfrm>
    </dsp:sp>
    <dsp:sp modelId="{76975F15-9829-442A-94CD-19170F8FEC60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2">
            <a:hueOff val="-718792"/>
            <a:satOff val="4944"/>
            <a:lumOff val="549"/>
            <a:alphaOff val="0"/>
          </a:schemeClr>
        </a:solidFill>
        <a:ln w="15875" cap="rnd" cmpd="sng" algn="ctr">
          <a:solidFill>
            <a:schemeClr val="accent2">
              <a:hueOff val="-718792"/>
              <a:satOff val="4944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1AEFD-E2CC-4242-8D2C-3009673D67FD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Welcomed the first commercial flight by Delta Airlines in 1929</a:t>
          </a:r>
        </a:p>
      </dsp:txBody>
      <dsp:txXfrm>
        <a:off x="0" y="852561"/>
        <a:ext cx="6492875" cy="850069"/>
      </dsp:txXfrm>
    </dsp:sp>
    <dsp:sp modelId="{A50F0945-DBC7-47AC-9177-A4AD73265747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1437584"/>
            <a:satOff val="9889"/>
            <a:lumOff val="1098"/>
            <a:alphaOff val="0"/>
          </a:schemeClr>
        </a:solidFill>
        <a:ln w="15875" cap="rnd" cmpd="sng" algn="ctr">
          <a:solidFill>
            <a:schemeClr val="accent2">
              <a:hueOff val="-1437584"/>
              <a:satOff val="9889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C70DB-92A1-4102-8031-25E49F3C415A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Two emergency response medical transport companies</a:t>
          </a:r>
        </a:p>
      </dsp:txBody>
      <dsp:txXfrm>
        <a:off x="0" y="1702630"/>
        <a:ext cx="6492875" cy="850069"/>
      </dsp:txXfrm>
    </dsp:sp>
    <dsp:sp modelId="{50441620-5462-4C2A-B790-B10615B12AE4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2">
            <a:hueOff val="-2156377"/>
            <a:satOff val="14833"/>
            <a:lumOff val="1646"/>
            <a:alphaOff val="0"/>
          </a:schemeClr>
        </a:solidFill>
        <a:ln w="15875" cap="rnd" cmpd="sng" algn="ctr">
          <a:solidFill>
            <a:schemeClr val="accent2">
              <a:hueOff val="-2156377"/>
              <a:satOff val="14833"/>
              <a:lumOff val="1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72904-2BBA-4358-BDEF-71995DA9CA6D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U.S. Air Force Auxiliary, MS Civil Air Patrol</a:t>
          </a:r>
        </a:p>
      </dsp:txBody>
      <dsp:txXfrm>
        <a:off x="0" y="2552699"/>
        <a:ext cx="6492875" cy="850069"/>
      </dsp:txXfrm>
    </dsp:sp>
    <dsp:sp modelId="{38198F62-AF56-4826-A72F-F60A2DE1AC0B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2875169"/>
            <a:satOff val="19778"/>
            <a:lumOff val="2195"/>
            <a:alphaOff val="0"/>
          </a:schemeClr>
        </a:solidFill>
        <a:ln w="15875" cap="rnd" cmpd="sng" algn="ctr">
          <a:solidFill>
            <a:schemeClr val="accent2">
              <a:hueOff val="-2875169"/>
              <a:satOff val="19778"/>
              <a:lumOff val="2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6C084-D71B-4FB9-818E-D175DF8888DF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Hawkins Jet Center FBO</a:t>
          </a:r>
        </a:p>
      </dsp:txBody>
      <dsp:txXfrm>
        <a:off x="0" y="3402769"/>
        <a:ext cx="6492875" cy="850069"/>
      </dsp:txXfrm>
    </dsp:sp>
    <dsp:sp modelId="{C828EC5C-7785-42DC-8177-667F92E177B7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accent2">
              <a:hueOff val="-3593961"/>
              <a:satOff val="24722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F7603-F3ED-4144-A16B-9BD7F3C1A727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Mississippi Army National Guard 185th Aviation Brigade base. Home to Blackhawks </a:t>
          </a:r>
        </a:p>
      </dsp:txBody>
      <dsp:txXfrm>
        <a:off x="0" y="4252838"/>
        <a:ext cx="6492875" cy="850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EB1B3-FDA8-4F4D-9563-D96699D44F58}">
      <dsp:nvSpPr>
        <dsp:cNvPr id="0" name=""/>
        <dsp:cNvSpPr/>
      </dsp:nvSpPr>
      <dsp:spPr>
        <a:xfrm>
          <a:off x="2260596" y="16320"/>
          <a:ext cx="1784250" cy="17842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375EF-9F8E-4B76-AB95-E8EA0BB60700}">
      <dsp:nvSpPr>
        <dsp:cNvPr id="0" name=""/>
        <dsp:cNvSpPr/>
      </dsp:nvSpPr>
      <dsp:spPr>
        <a:xfrm>
          <a:off x="2640846" y="396570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4B29C-A8A1-4FD0-A054-76885969659A}">
      <dsp:nvSpPr>
        <dsp:cNvPr id="0" name=""/>
        <dsp:cNvSpPr/>
      </dsp:nvSpPr>
      <dsp:spPr>
        <a:xfrm>
          <a:off x="1030912" y="2344041"/>
          <a:ext cx="4243619" cy="880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Three (3) year initial contract with option for two (2) one (1) year options.</a:t>
          </a:r>
          <a:endParaRPr lang="en-US" sz="2000" kern="1200" dirty="0"/>
        </a:p>
      </dsp:txBody>
      <dsp:txXfrm>
        <a:off x="1030912" y="2344041"/>
        <a:ext cx="4243619" cy="880284"/>
      </dsp:txXfrm>
    </dsp:sp>
    <dsp:sp modelId="{38806C30-AEAD-4702-B403-DB6AC2263E10}">
      <dsp:nvSpPr>
        <dsp:cNvPr id="0" name=""/>
        <dsp:cNvSpPr/>
      </dsp:nvSpPr>
      <dsp:spPr>
        <a:xfrm>
          <a:off x="6356781" y="22460"/>
          <a:ext cx="1784250" cy="1784250"/>
        </a:xfrm>
        <a:prstGeom prst="ellipse">
          <a:avLst/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9C7FE-FEC1-41D6-936E-C87270DA0496}">
      <dsp:nvSpPr>
        <dsp:cNvPr id="0" name=""/>
        <dsp:cNvSpPr/>
      </dsp:nvSpPr>
      <dsp:spPr>
        <a:xfrm>
          <a:off x="6737031" y="402710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BCC8F-D999-4E6C-8C68-25F319CE30F6}">
      <dsp:nvSpPr>
        <dsp:cNvPr id="0" name=""/>
        <dsp:cNvSpPr/>
      </dsp:nvSpPr>
      <dsp:spPr>
        <a:xfrm>
          <a:off x="5786406" y="2362460"/>
          <a:ext cx="2925000" cy="855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Two (2) A/E contracts will be awarded</a:t>
          </a:r>
          <a:endParaRPr lang="en-US" sz="2000" kern="1200" dirty="0"/>
        </a:p>
      </dsp:txBody>
      <dsp:txXfrm>
        <a:off x="5786406" y="2362460"/>
        <a:ext cx="2925000" cy="855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BEC37-1C2C-415B-B1AB-A3B6E0184F7B}">
      <dsp:nvSpPr>
        <dsp:cNvPr id="0" name=""/>
        <dsp:cNvSpPr/>
      </dsp:nvSpPr>
      <dsp:spPr>
        <a:xfrm>
          <a:off x="761" y="353005"/>
          <a:ext cx="2969445" cy="1781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Task Orders issued under the Professional Services Agreement may include but not limited to the following services: </a:t>
          </a:r>
          <a:endParaRPr lang="en-US" sz="1900" kern="1200"/>
        </a:p>
      </dsp:txBody>
      <dsp:txXfrm>
        <a:off x="761" y="353005"/>
        <a:ext cx="2969445" cy="1781667"/>
      </dsp:txXfrm>
    </dsp:sp>
    <dsp:sp modelId="{5B247264-5166-4F67-8D62-AF19D2A78138}">
      <dsp:nvSpPr>
        <dsp:cNvPr id="0" name=""/>
        <dsp:cNvSpPr/>
      </dsp:nvSpPr>
      <dsp:spPr>
        <a:xfrm>
          <a:off x="3267151" y="353005"/>
          <a:ext cx="2969445" cy="1781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Airport engineering</a:t>
          </a:r>
          <a:endParaRPr lang="en-US" sz="1900" kern="1200"/>
        </a:p>
      </dsp:txBody>
      <dsp:txXfrm>
        <a:off x="3267151" y="353005"/>
        <a:ext cx="2969445" cy="1781667"/>
      </dsp:txXfrm>
    </dsp:sp>
    <dsp:sp modelId="{1C8B0A84-B99F-45EF-AF86-C234F60B69E2}">
      <dsp:nvSpPr>
        <dsp:cNvPr id="0" name=""/>
        <dsp:cNvSpPr/>
      </dsp:nvSpPr>
      <dsp:spPr>
        <a:xfrm>
          <a:off x="761" y="2431617"/>
          <a:ext cx="2969445" cy="1781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Architectural design</a:t>
          </a:r>
          <a:endParaRPr lang="en-US" sz="1900" kern="1200"/>
        </a:p>
      </dsp:txBody>
      <dsp:txXfrm>
        <a:off x="761" y="2431617"/>
        <a:ext cx="2969445" cy="1781667"/>
      </dsp:txXfrm>
    </dsp:sp>
    <dsp:sp modelId="{3295179A-4FC1-4ACB-9D07-5D7119564675}">
      <dsp:nvSpPr>
        <dsp:cNvPr id="0" name=""/>
        <dsp:cNvSpPr/>
      </dsp:nvSpPr>
      <dsp:spPr>
        <a:xfrm>
          <a:off x="3267151" y="2431617"/>
          <a:ext cx="2969445" cy="1781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Construction management services for both AIP (Airport Improvement Program) and non-federally funded projects</a:t>
          </a:r>
          <a:endParaRPr lang="en-US" sz="1900" kern="1200"/>
        </a:p>
      </dsp:txBody>
      <dsp:txXfrm>
        <a:off x="3267151" y="2431617"/>
        <a:ext cx="2969445" cy="1781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E39CB-3C90-4CF4-A48E-2E0B96CB528F}">
      <dsp:nvSpPr>
        <dsp:cNvPr id="0" name=""/>
        <dsp:cNvSpPr/>
      </dsp:nvSpPr>
      <dsp:spPr>
        <a:xfrm>
          <a:off x="0" y="56725"/>
          <a:ext cx="6237359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Corbel" panose="020B0503020204020204"/>
            </a:rPr>
            <a:t>Rehabilitation Taxiways</a:t>
          </a:r>
          <a:endParaRPr lang="en-US" sz="2100" b="1" kern="1200" dirty="0"/>
        </a:p>
      </dsp:txBody>
      <dsp:txXfrm>
        <a:off x="24588" y="81313"/>
        <a:ext cx="6188183" cy="454509"/>
      </dsp:txXfrm>
    </dsp:sp>
    <dsp:sp modelId="{58BDCC21-AAD3-4B20-B3E5-49F8AA028366}">
      <dsp:nvSpPr>
        <dsp:cNvPr id="0" name=""/>
        <dsp:cNvSpPr/>
      </dsp:nvSpPr>
      <dsp:spPr>
        <a:xfrm>
          <a:off x="0" y="620890"/>
          <a:ext cx="6237359" cy="503685"/>
        </a:xfrm>
        <a:prstGeom prst="roundRect">
          <a:avLst/>
        </a:prstGeom>
        <a:solidFill>
          <a:schemeClr val="accent5">
            <a:hueOff val="-530803"/>
            <a:satOff val="523"/>
            <a:lumOff val="11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Corbel" panose="020B0503020204020204"/>
            </a:rPr>
            <a:t>Runway Improvements</a:t>
          </a:r>
          <a:endParaRPr lang="en-US" sz="2100" b="1" kern="1200" dirty="0"/>
        </a:p>
      </dsp:txBody>
      <dsp:txXfrm>
        <a:off x="24588" y="645478"/>
        <a:ext cx="6188183" cy="454509"/>
      </dsp:txXfrm>
    </dsp:sp>
    <dsp:sp modelId="{DBA9BA3C-8C2D-4A34-9621-9B3A66E8CE47}">
      <dsp:nvSpPr>
        <dsp:cNvPr id="0" name=""/>
        <dsp:cNvSpPr/>
      </dsp:nvSpPr>
      <dsp:spPr>
        <a:xfrm>
          <a:off x="0" y="1185055"/>
          <a:ext cx="6237359" cy="503685"/>
        </a:xfrm>
        <a:prstGeom prst="roundRect">
          <a:avLst/>
        </a:prstGeom>
        <a:solidFill>
          <a:schemeClr val="accent5">
            <a:hueOff val="-1061606"/>
            <a:satOff val="1045"/>
            <a:lumOff val="235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Corbel" panose="020B0503020204020204"/>
            </a:rPr>
            <a:t>Airfield Draingage</a:t>
          </a:r>
        </a:p>
      </dsp:txBody>
      <dsp:txXfrm>
        <a:off x="24588" y="1209643"/>
        <a:ext cx="6188183" cy="454509"/>
      </dsp:txXfrm>
    </dsp:sp>
    <dsp:sp modelId="{FB6F65F3-D7AE-4496-877C-A68E7F23A110}">
      <dsp:nvSpPr>
        <dsp:cNvPr id="0" name=""/>
        <dsp:cNvSpPr/>
      </dsp:nvSpPr>
      <dsp:spPr>
        <a:xfrm>
          <a:off x="0" y="1749220"/>
          <a:ext cx="6237359" cy="503685"/>
        </a:xfrm>
        <a:prstGeom prst="roundRect">
          <a:avLst/>
        </a:prstGeom>
        <a:solidFill>
          <a:schemeClr val="accent5">
            <a:hueOff val="-1592409"/>
            <a:satOff val="1568"/>
            <a:lumOff val="353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Corbel" panose="020B0503020204020204"/>
            </a:rPr>
            <a:t>Lighting</a:t>
          </a:r>
        </a:p>
      </dsp:txBody>
      <dsp:txXfrm>
        <a:off x="24588" y="1773808"/>
        <a:ext cx="6188183" cy="454509"/>
      </dsp:txXfrm>
    </dsp:sp>
    <dsp:sp modelId="{FABF8A52-A8DA-4E44-BCA6-8081F03FA2E1}">
      <dsp:nvSpPr>
        <dsp:cNvPr id="0" name=""/>
        <dsp:cNvSpPr/>
      </dsp:nvSpPr>
      <dsp:spPr>
        <a:xfrm>
          <a:off x="0" y="2313385"/>
          <a:ext cx="6237359" cy="503685"/>
        </a:xfrm>
        <a:prstGeom prst="roundRect">
          <a:avLst/>
        </a:prstGeom>
        <a:solidFill>
          <a:schemeClr val="accent5">
            <a:hueOff val="-2123213"/>
            <a:satOff val="2090"/>
            <a:lumOff val="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Architectural design</a:t>
          </a:r>
          <a:endParaRPr lang="en-US" sz="2100" kern="1200" dirty="0"/>
        </a:p>
      </dsp:txBody>
      <dsp:txXfrm>
        <a:off x="24588" y="2337973"/>
        <a:ext cx="6188183" cy="454509"/>
      </dsp:txXfrm>
    </dsp:sp>
    <dsp:sp modelId="{D059273F-474D-4FBB-B489-414ED0ACB8E4}">
      <dsp:nvSpPr>
        <dsp:cNvPr id="0" name=""/>
        <dsp:cNvSpPr/>
      </dsp:nvSpPr>
      <dsp:spPr>
        <a:xfrm>
          <a:off x="0" y="2877550"/>
          <a:ext cx="6237359" cy="503685"/>
        </a:xfrm>
        <a:prstGeom prst="roundRect">
          <a:avLst/>
        </a:prstGeom>
        <a:solidFill>
          <a:schemeClr val="accent5">
            <a:hueOff val="-2654016"/>
            <a:satOff val="2613"/>
            <a:lumOff val="58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Construction management </a:t>
          </a:r>
          <a:endParaRPr lang="en-US" sz="2100" kern="1200" dirty="0"/>
        </a:p>
      </dsp:txBody>
      <dsp:txXfrm>
        <a:off x="24588" y="2902138"/>
        <a:ext cx="6188183" cy="454509"/>
      </dsp:txXfrm>
    </dsp:sp>
    <dsp:sp modelId="{5940E843-CE7B-4C76-AB83-C9D82107BF33}">
      <dsp:nvSpPr>
        <dsp:cNvPr id="0" name=""/>
        <dsp:cNvSpPr/>
      </dsp:nvSpPr>
      <dsp:spPr>
        <a:xfrm>
          <a:off x="0" y="3441715"/>
          <a:ext cx="6237359" cy="503685"/>
        </a:xfrm>
        <a:prstGeom prst="roundRect">
          <a:avLst/>
        </a:prstGeom>
        <a:solidFill>
          <a:schemeClr val="accent5">
            <a:hueOff val="-3184819"/>
            <a:satOff val="3135"/>
            <a:lumOff val="705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Corbel" panose="020B0503020204020204"/>
            </a:rPr>
            <a:t>Master Plan light forecast</a:t>
          </a:r>
        </a:p>
      </dsp:txBody>
      <dsp:txXfrm>
        <a:off x="24588" y="3466303"/>
        <a:ext cx="6188183" cy="454509"/>
      </dsp:txXfrm>
    </dsp:sp>
    <dsp:sp modelId="{2156BF29-313A-4084-B81A-AA963D4437D3}">
      <dsp:nvSpPr>
        <dsp:cNvPr id="0" name=""/>
        <dsp:cNvSpPr/>
      </dsp:nvSpPr>
      <dsp:spPr>
        <a:xfrm>
          <a:off x="0" y="4005880"/>
          <a:ext cx="6237359" cy="503685"/>
        </a:xfrm>
        <a:prstGeom prst="roundRect">
          <a:avLst/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Corbel" panose="020B0503020204020204"/>
            </a:rPr>
            <a:t>Terminal Study</a:t>
          </a:r>
        </a:p>
      </dsp:txBody>
      <dsp:txXfrm>
        <a:off x="24588" y="4030468"/>
        <a:ext cx="6188183" cy="454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41955-151F-49F5-BE11-03E4038E7F4E}">
      <dsp:nvSpPr>
        <dsp:cNvPr id="0" name=""/>
        <dsp:cNvSpPr/>
      </dsp:nvSpPr>
      <dsp:spPr>
        <a:xfrm>
          <a:off x="277195" y="698240"/>
          <a:ext cx="864246" cy="8642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A8A0D-10A9-45CF-9DCC-B47F12900E1B}">
      <dsp:nvSpPr>
        <dsp:cNvPr id="0" name=""/>
        <dsp:cNvSpPr/>
      </dsp:nvSpPr>
      <dsp:spPr>
        <a:xfrm>
          <a:off x="461379" y="882424"/>
          <a:ext cx="495878" cy="4958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7F4AA-FF5C-4FC1-BF36-A22F2D48C1D9}">
      <dsp:nvSpPr>
        <dsp:cNvPr id="0" name=""/>
        <dsp:cNvSpPr/>
      </dsp:nvSpPr>
      <dsp:spPr>
        <a:xfrm>
          <a:off x="920" y="1831678"/>
          <a:ext cx="1416796" cy="56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>
              <a:latin typeface="Corbel" panose="020B0503020204020204"/>
            </a:rPr>
            <a:t>Jet Bridge Rehabilitation</a:t>
          </a:r>
          <a:endParaRPr lang="en-US" sz="1400" b="1" kern="1200"/>
        </a:p>
      </dsp:txBody>
      <dsp:txXfrm>
        <a:off x="920" y="1831678"/>
        <a:ext cx="1416796" cy="566718"/>
      </dsp:txXfrm>
    </dsp:sp>
    <dsp:sp modelId="{EE00E04F-A2C7-481A-BD94-38411F369F65}">
      <dsp:nvSpPr>
        <dsp:cNvPr id="0" name=""/>
        <dsp:cNvSpPr/>
      </dsp:nvSpPr>
      <dsp:spPr>
        <a:xfrm>
          <a:off x="1941931" y="698240"/>
          <a:ext cx="864246" cy="8642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4E31D-87FF-439E-990F-E4DE0BA87912}">
      <dsp:nvSpPr>
        <dsp:cNvPr id="0" name=""/>
        <dsp:cNvSpPr/>
      </dsp:nvSpPr>
      <dsp:spPr>
        <a:xfrm>
          <a:off x="2126115" y="882424"/>
          <a:ext cx="495878" cy="495878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B1741-9DED-4405-A039-04A86382DF91}">
      <dsp:nvSpPr>
        <dsp:cNvPr id="0" name=""/>
        <dsp:cNvSpPr/>
      </dsp:nvSpPr>
      <dsp:spPr>
        <a:xfrm>
          <a:off x="1665656" y="1831678"/>
          <a:ext cx="1416796" cy="56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>
              <a:latin typeface="Corbel" panose="020B0503020204020204"/>
            </a:rPr>
            <a:t>Escalators</a:t>
          </a:r>
        </a:p>
      </dsp:txBody>
      <dsp:txXfrm>
        <a:off x="1665656" y="1831678"/>
        <a:ext cx="1416796" cy="566718"/>
      </dsp:txXfrm>
    </dsp:sp>
    <dsp:sp modelId="{FCB3536B-6A7C-49B1-9852-A5A578C22BD3}">
      <dsp:nvSpPr>
        <dsp:cNvPr id="0" name=""/>
        <dsp:cNvSpPr/>
      </dsp:nvSpPr>
      <dsp:spPr>
        <a:xfrm>
          <a:off x="3606668" y="698240"/>
          <a:ext cx="864246" cy="8642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551DE-C097-4093-AF49-434A4F42A698}">
      <dsp:nvSpPr>
        <dsp:cNvPr id="0" name=""/>
        <dsp:cNvSpPr/>
      </dsp:nvSpPr>
      <dsp:spPr>
        <a:xfrm>
          <a:off x="3790851" y="882424"/>
          <a:ext cx="495878" cy="4958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A1C1D-0E59-4511-8A48-E4170D177FFA}">
      <dsp:nvSpPr>
        <dsp:cNvPr id="0" name=""/>
        <dsp:cNvSpPr/>
      </dsp:nvSpPr>
      <dsp:spPr>
        <a:xfrm>
          <a:off x="3330392" y="1831678"/>
          <a:ext cx="1416796" cy="56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>
              <a:latin typeface="Corbel" panose="020B0503020204020204"/>
            </a:rPr>
            <a:t>Elevators</a:t>
          </a:r>
          <a:endParaRPr lang="en-US" sz="1400" kern="1200"/>
        </a:p>
      </dsp:txBody>
      <dsp:txXfrm>
        <a:off x="3330392" y="1831678"/>
        <a:ext cx="1416796" cy="566718"/>
      </dsp:txXfrm>
    </dsp:sp>
    <dsp:sp modelId="{23B88A5D-99D5-4EBA-9A00-96071BD1B0F2}">
      <dsp:nvSpPr>
        <dsp:cNvPr id="0" name=""/>
        <dsp:cNvSpPr/>
      </dsp:nvSpPr>
      <dsp:spPr>
        <a:xfrm>
          <a:off x="5271404" y="698240"/>
          <a:ext cx="864246" cy="8642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1DE2D-713A-425C-9656-18DC96D4FC00}">
      <dsp:nvSpPr>
        <dsp:cNvPr id="0" name=""/>
        <dsp:cNvSpPr/>
      </dsp:nvSpPr>
      <dsp:spPr>
        <a:xfrm>
          <a:off x="5455588" y="882424"/>
          <a:ext cx="495878" cy="495878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FDE44-ABF3-4FB7-BE7C-EA1498B70B36}">
      <dsp:nvSpPr>
        <dsp:cNvPr id="0" name=""/>
        <dsp:cNvSpPr/>
      </dsp:nvSpPr>
      <dsp:spPr>
        <a:xfrm>
          <a:off x="4995129" y="1831678"/>
          <a:ext cx="1416796" cy="56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latin typeface="Corbel" panose="020B0503020204020204"/>
            </a:rPr>
            <a:t>Baggage Belt</a:t>
          </a:r>
        </a:p>
      </dsp:txBody>
      <dsp:txXfrm>
        <a:off x="4995129" y="1831678"/>
        <a:ext cx="1416796" cy="566718"/>
      </dsp:txXfrm>
    </dsp:sp>
    <dsp:sp modelId="{7F01A22B-2E7F-48C3-8814-075A1D1ECF3A}">
      <dsp:nvSpPr>
        <dsp:cNvPr id="0" name=""/>
        <dsp:cNvSpPr/>
      </dsp:nvSpPr>
      <dsp:spPr>
        <a:xfrm>
          <a:off x="6936140" y="698240"/>
          <a:ext cx="864246" cy="8642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6ABA8-6CB1-4E4F-9C34-A8F5A93E995F}">
      <dsp:nvSpPr>
        <dsp:cNvPr id="0" name=""/>
        <dsp:cNvSpPr/>
      </dsp:nvSpPr>
      <dsp:spPr>
        <a:xfrm>
          <a:off x="7120324" y="882424"/>
          <a:ext cx="495878" cy="4958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AA9BB-A403-4584-9F4D-4E2D015BC66C}">
      <dsp:nvSpPr>
        <dsp:cNvPr id="0" name=""/>
        <dsp:cNvSpPr/>
      </dsp:nvSpPr>
      <dsp:spPr>
        <a:xfrm>
          <a:off x="6659865" y="1831678"/>
          <a:ext cx="1416796" cy="56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latin typeface="Corbel" panose="020B0503020204020204"/>
            </a:rPr>
            <a:t>HVAC System</a:t>
          </a:r>
        </a:p>
      </dsp:txBody>
      <dsp:txXfrm>
        <a:off x="6659865" y="1831678"/>
        <a:ext cx="1416796" cy="566718"/>
      </dsp:txXfrm>
    </dsp:sp>
    <dsp:sp modelId="{53FB6003-C039-4CCC-935B-7CB1CBC061E1}">
      <dsp:nvSpPr>
        <dsp:cNvPr id="0" name=""/>
        <dsp:cNvSpPr/>
      </dsp:nvSpPr>
      <dsp:spPr>
        <a:xfrm>
          <a:off x="8600877" y="698240"/>
          <a:ext cx="864246" cy="8642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60F92-D65D-48FD-B878-D82B5E384D49}">
      <dsp:nvSpPr>
        <dsp:cNvPr id="0" name=""/>
        <dsp:cNvSpPr/>
      </dsp:nvSpPr>
      <dsp:spPr>
        <a:xfrm>
          <a:off x="8785060" y="882424"/>
          <a:ext cx="495878" cy="4958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A75AE-1F63-4A65-9E67-1EC598FCAD8D}">
      <dsp:nvSpPr>
        <dsp:cNvPr id="0" name=""/>
        <dsp:cNvSpPr/>
      </dsp:nvSpPr>
      <dsp:spPr>
        <a:xfrm>
          <a:off x="8324601" y="1831678"/>
          <a:ext cx="1416796" cy="56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latin typeface="Corbel" panose="020B0503020204020204"/>
            </a:rPr>
            <a:t>Generators</a:t>
          </a:r>
        </a:p>
      </dsp:txBody>
      <dsp:txXfrm>
        <a:off x="8324601" y="1831678"/>
        <a:ext cx="1416796" cy="5667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200F4-D16F-41F0-8275-C8F76566B5C8}">
      <dsp:nvSpPr>
        <dsp:cNvPr id="0" name=""/>
        <dsp:cNvSpPr/>
      </dsp:nvSpPr>
      <dsp:spPr>
        <a:xfrm>
          <a:off x="0" y="9966"/>
          <a:ext cx="7659156" cy="37323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latin typeface="Times New Roman"/>
              <a:cs typeface="Times New Roman"/>
            </a:rPr>
            <a:t>Direct professional project experience with projects similar in type, scope, and complexity</a:t>
          </a:r>
          <a:endParaRPr lang="en-US" sz="5500" kern="1200" dirty="0"/>
        </a:p>
      </dsp:txBody>
      <dsp:txXfrm>
        <a:off x="182196" y="192162"/>
        <a:ext cx="7294764" cy="33679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DE7D0-8BFA-4B03-A955-E95975A08263}">
      <dsp:nvSpPr>
        <dsp:cNvPr id="0" name=""/>
        <dsp:cNvSpPr/>
      </dsp:nvSpPr>
      <dsp:spPr>
        <a:xfrm>
          <a:off x="0" y="265308"/>
          <a:ext cx="7659156" cy="32116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latin typeface="Times New Roman"/>
              <a:cs typeface="Times New Roman"/>
            </a:rPr>
            <a:t>Professional licensure as required by the scope of project</a:t>
          </a:r>
        </a:p>
      </dsp:txBody>
      <dsp:txXfrm>
        <a:off x="156780" y="422088"/>
        <a:ext cx="7345596" cy="28980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3C9DE-B3CF-46B3-9A61-7EA068F95B06}">
      <dsp:nvSpPr>
        <dsp:cNvPr id="0" name=""/>
        <dsp:cNvSpPr/>
      </dsp:nvSpPr>
      <dsp:spPr>
        <a:xfrm>
          <a:off x="2854" y="793731"/>
          <a:ext cx="2037895" cy="1294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BB671-585B-4A9C-811A-B2C9BFADF9D3}">
      <dsp:nvSpPr>
        <dsp:cNvPr id="0" name=""/>
        <dsp:cNvSpPr/>
      </dsp:nvSpPr>
      <dsp:spPr>
        <a:xfrm>
          <a:off x="229286" y="1008842"/>
          <a:ext cx="2037895" cy="1294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Pay Close Attention to Exhibit 3</a:t>
          </a:r>
          <a:endParaRPr lang="en-US" sz="1700" kern="1200" dirty="0"/>
        </a:p>
      </dsp:txBody>
      <dsp:txXfrm>
        <a:off x="267188" y="1046744"/>
        <a:ext cx="1962091" cy="1218259"/>
      </dsp:txXfrm>
    </dsp:sp>
    <dsp:sp modelId="{7DD86CF7-2D76-4449-BCA8-0B43111C8C05}">
      <dsp:nvSpPr>
        <dsp:cNvPr id="0" name=""/>
        <dsp:cNvSpPr/>
      </dsp:nvSpPr>
      <dsp:spPr>
        <a:xfrm>
          <a:off x="2493615" y="793731"/>
          <a:ext cx="2037895" cy="1294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2FDEA-E010-4337-BCC0-C9B6F0730819}">
      <dsp:nvSpPr>
        <dsp:cNvPr id="0" name=""/>
        <dsp:cNvSpPr/>
      </dsp:nvSpPr>
      <dsp:spPr>
        <a:xfrm>
          <a:off x="2720047" y="1008842"/>
          <a:ext cx="2037895" cy="1294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Include Exhibit 4,5,6 </a:t>
          </a:r>
          <a:r>
            <a:rPr lang="en-US" sz="1700" kern="1200" dirty="0"/>
            <a:t>as part of its RFQ.</a:t>
          </a:r>
        </a:p>
      </dsp:txBody>
      <dsp:txXfrm>
        <a:off x="2757949" y="1046744"/>
        <a:ext cx="1962091" cy="1218259"/>
      </dsp:txXfrm>
    </dsp:sp>
    <dsp:sp modelId="{E6E193F9-AAB3-439D-9968-183406D2905D}">
      <dsp:nvSpPr>
        <dsp:cNvPr id="0" name=""/>
        <dsp:cNvSpPr/>
      </dsp:nvSpPr>
      <dsp:spPr>
        <a:xfrm>
          <a:off x="4984375" y="793731"/>
          <a:ext cx="2037895" cy="1294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57F73-73EE-4FBE-8A57-B43BAC3779CF}">
      <dsp:nvSpPr>
        <dsp:cNvPr id="0" name=""/>
        <dsp:cNvSpPr/>
      </dsp:nvSpPr>
      <dsp:spPr>
        <a:xfrm>
          <a:off x="5210808" y="1008842"/>
          <a:ext cx="2037895" cy="1294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An OVERALL DBE</a:t>
          </a:r>
          <a:r>
            <a:rPr lang="en-US" sz="1700" kern="1200" dirty="0"/>
            <a:t> participation goal is currently </a:t>
          </a:r>
          <a:r>
            <a:rPr lang="en-US" sz="1700" kern="1200" dirty="0">
              <a:latin typeface="Corbel"/>
            </a:rPr>
            <a:t>30%</a:t>
          </a:r>
          <a:endParaRPr lang="en-US" sz="1700" kern="1200" dirty="0">
            <a:latin typeface="Corbel"/>
            <a:cs typeface="Times New Roman"/>
          </a:endParaRPr>
        </a:p>
      </dsp:txBody>
      <dsp:txXfrm>
        <a:off x="5248710" y="1046744"/>
        <a:ext cx="1962091" cy="1218259"/>
      </dsp:txXfrm>
    </dsp:sp>
    <dsp:sp modelId="{867DC920-DB61-4B0D-9D39-A2A08F6BDB18}">
      <dsp:nvSpPr>
        <dsp:cNvPr id="0" name=""/>
        <dsp:cNvSpPr/>
      </dsp:nvSpPr>
      <dsp:spPr>
        <a:xfrm>
          <a:off x="7475136" y="793731"/>
          <a:ext cx="2037895" cy="1294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F5DF1-A464-4146-97DB-59CF7DFBCE65}">
      <dsp:nvSpPr>
        <dsp:cNvPr id="0" name=""/>
        <dsp:cNvSpPr/>
      </dsp:nvSpPr>
      <dsp:spPr>
        <a:xfrm>
          <a:off x="7701569" y="1008842"/>
          <a:ext cx="2037895" cy="1294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0000"/>
              </a:solidFill>
            </a:rPr>
            <a:t>This is an </a:t>
          </a:r>
          <a:r>
            <a:rPr lang="en-US" sz="1700" b="1" kern="1200" dirty="0">
              <a:solidFill>
                <a:srgbClr val="FF0000"/>
              </a:solidFill>
              <a:latin typeface="Corbel" panose="020B0503020204020204"/>
            </a:rPr>
            <a:t>OVERALL goal</a:t>
          </a:r>
          <a:r>
            <a:rPr lang="en-US" sz="1700" b="1" kern="1200" dirty="0">
              <a:solidFill>
                <a:srgbClr val="FF0000"/>
              </a:solidFill>
            </a:rPr>
            <a:t>…you are encouraged to exceed the goal</a:t>
          </a:r>
          <a:endParaRPr lang="en-US" sz="1700" b="1" kern="1200" dirty="0">
            <a:solidFill>
              <a:srgbClr val="FF0000"/>
            </a:solidFill>
            <a:latin typeface="Corbel"/>
            <a:cs typeface="Times New Roman"/>
          </a:endParaRPr>
        </a:p>
      </dsp:txBody>
      <dsp:txXfrm>
        <a:off x="7739471" y="1046744"/>
        <a:ext cx="1962091" cy="1218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1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D8AEB-1CBA-44C7-BF0C-B81D4B8FE38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73576"/>
            <a:ext cx="560832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6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F0879-1142-4487-9AF0-F67D2AB99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8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Mr. Williams and hands to Pat or David on slide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0879-1142-4487-9AF0-F67D2AB99B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5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 or David start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0879-1142-4487-9AF0-F67D2AB99B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6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ACIP document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0879-1142-4487-9AF0-F67D2AB99B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8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Mrs. Hendricks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0879-1142-4487-9AF0-F67D2AB99B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5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– Addendum will be issued due to change of submission to </a:t>
            </a:r>
            <a:r>
              <a:rPr lang="en-US" dirty="0" err="1"/>
              <a:t>JMAA.bids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0879-1142-4487-9AF0-F67D2AB99B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6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will receive confirmation when your response has been submitted. If you do not receive a response, your submission has not been received. If you have questions about whether the response was received, you can contact </a:t>
            </a:r>
            <a:r>
              <a:rPr lang="en-US" b="1" dirty="0"/>
              <a:t>cory@phbidding.com or call 662-407-0193.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0879-1142-4487-9AF0-F67D2AB99B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8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Tonya Coakley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0879-1142-4487-9AF0-F67D2AB99B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1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questions to Mr. Williams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0879-1142-4487-9AF0-F67D2AB99B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8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8497-C82E-4528-A804-6152BB521CEA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2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1F04-C735-48F7-A5DB-1735C854FDB4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0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87-98F2-4E3C-BBB4-3ADB9506A45D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7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0D91-57A2-4F00-8C73-F10CE77DEB44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7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4492-65E3-4ABC-8E92-BD9A0C3987FE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3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3D89-F6B1-4A46-860F-668668B99101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22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3511-B99C-4B2B-A64C-5C38B7576285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4915-EF74-47E0-8C6E-18C58197764B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30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7DEF-1FB6-4DA3-A862-703EEAD9E048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1DD7-DC56-4551-8D6C-A845F139DACA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3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F4C7-F35C-412A-A2D8-4C0B59AF4F03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DFA7-7044-4B15-A273-984399CA26C8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0683-C5FC-461E-A8DB-B0B4EE71ED29}" type="datetime1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3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1E6-2478-4F22-91E4-D2B49971706D}" type="datetime1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8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8B43-F399-4748-B609-E59E4FAB0A58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6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8BFD-2CC6-4072-8017-F7B40CA15F87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7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F1E-5AF0-4153-95CC-3C81C5033C06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7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6B1DC6-28E5-4F85-9680-9228456F05C5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985402-F3B7-446C-835B-D740EC18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3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maa.com/partner-with-us/procurement/" TargetMode="External"/><Relationship Id="rId7" Type="http://schemas.openxmlformats.org/officeDocument/2006/relationships/hyperlink" Target="https://airportscouncil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c-org.com/" TargetMode="External"/><Relationship Id="rId5" Type="http://schemas.openxmlformats.org/officeDocument/2006/relationships/hyperlink" Target="https://www.aaaedocs.org/publications/business_opportunities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1D27CE-6191-0067-021C-CAE316AA982A}"/>
              </a:ext>
            </a:extLst>
          </p:cNvPr>
          <p:cNvSpPr/>
          <p:nvPr/>
        </p:nvSpPr>
        <p:spPr>
          <a:xfrm>
            <a:off x="11591932" y="5894773"/>
            <a:ext cx="673959" cy="4875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EEF78-1A48-4F9C-973C-BB46BECC3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821" y="665825"/>
            <a:ext cx="5450890" cy="3330442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effectLst/>
                <a:latin typeface="+mn-lt"/>
                <a:ea typeface="Times New Roman" panose="02020603050405020304" pitchFamily="18" charset="0"/>
              </a:rPr>
              <a:t>Pre-Submission Conference:</a:t>
            </a:r>
            <a:br>
              <a:rPr lang="en-US" sz="3200" b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ON-CALL PROFESSIONAL CONSULTING SERVICES TO DESIGN AND ENGINEER JMAA PROJECTS AT JACKSON-MEDGAR WILEY EVERS INTERNATIONAL AIRPORT (JAN) </a:t>
            </a:r>
            <a:br>
              <a:rPr lang="en-US" sz="24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AND HAWKINS FIELD AIRPORT (HKS)</a:t>
            </a:r>
            <a:br>
              <a:rPr lang="en-US" sz="2400" dirty="0">
                <a:effectLst/>
                <a:latin typeface="+mn-lt"/>
                <a:ea typeface="Times New Roman" panose="02020603050405020304" pitchFamily="18" charset="0"/>
              </a:rPr>
            </a:br>
            <a:endParaRPr lang="en-US" sz="24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68B80-8B2E-411B-ABFD-9073CEF40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1574" y="3746377"/>
            <a:ext cx="5353233" cy="122511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  <a:spcBef>
                <a:spcPts val="20"/>
              </a:spcBef>
            </a:pPr>
            <a:endParaRPr lang="en-US" sz="1900" dirty="0">
              <a:latin typeface="Century Gothic"/>
            </a:endParaRPr>
          </a:p>
          <a:p>
            <a:pPr>
              <a:lnSpc>
                <a:spcPct val="90000"/>
              </a:lnSpc>
              <a:spcBef>
                <a:spcPts val="20"/>
              </a:spcBef>
            </a:pPr>
            <a:r>
              <a:rPr lang="en-US" sz="1900" dirty="0">
                <a:latin typeface="Century Gothic"/>
              </a:rPr>
              <a:t>   </a:t>
            </a:r>
            <a:endParaRPr lang="en-US" sz="1900" dirty="0"/>
          </a:p>
          <a:p>
            <a:pPr>
              <a:lnSpc>
                <a:spcPct val="90000"/>
              </a:lnSpc>
              <a:spcBef>
                <a:spcPts val="20"/>
              </a:spcBef>
            </a:pPr>
            <a:r>
              <a:rPr lang="en-US" sz="8600" b="1" dirty="0"/>
              <a:t>2023-11-15</a:t>
            </a:r>
          </a:p>
          <a:p>
            <a:pPr>
              <a:lnSpc>
                <a:spcPct val="90000"/>
              </a:lnSpc>
              <a:spcBef>
                <a:spcPts val="20"/>
              </a:spcBef>
            </a:pPr>
            <a:r>
              <a:rPr lang="en-US" sz="8600" b="1" dirty="0"/>
              <a:t>JMAA PROJECT NUMBER 002-24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US" sz="19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74F4FD-A826-4676-A29B-A56701774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b="129"/>
          <a:stretch/>
        </p:blipFill>
        <p:spPr>
          <a:xfrm>
            <a:off x="7552943" y="792289"/>
            <a:ext cx="3950079" cy="2226035"/>
          </a:xfrm>
          <a:prstGeom prst="roundRect">
            <a:avLst>
              <a:gd name="adj" fmla="val 4380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6F3565F-DFF4-4536-BDC4-A25EBFAD2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39" y="5231039"/>
            <a:ext cx="3950079" cy="154053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D55EA-C434-B4D1-AF29-97A0337A6063}"/>
              </a:ext>
            </a:extLst>
          </p:cNvPr>
          <p:cNvSpPr txBox="1"/>
          <p:nvPr/>
        </p:nvSpPr>
        <p:spPr>
          <a:xfrm>
            <a:off x="11770598" y="6001304"/>
            <a:ext cx="6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DF7A67-9783-47D8-8B9C-2FB31A628F74}" type="slidenum">
              <a:rPr lang="en-US" sz="2000" b="1" smtClean="0">
                <a:solidFill>
                  <a:schemeClr val="bg1"/>
                </a:solidFill>
              </a:rPr>
              <a:t>1</a:t>
            </a:fld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8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DFD2F0-FDC1-4EA8-8A4A-2DDC43E5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40" y="1284051"/>
            <a:ext cx="3540805" cy="3723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ANTICIPATED AIP Projects</a:t>
            </a:r>
          </a:p>
        </p:txBody>
      </p:sp>
      <p:sp useBgFill="1">
        <p:nvSpPr>
          <p:cNvPr id="38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55715-B3CB-4E60-C2C0-8239BF0A005C}"/>
              </a:ext>
            </a:extLst>
          </p:cNvPr>
          <p:cNvSpPr txBox="1"/>
          <p:nvPr/>
        </p:nvSpPr>
        <p:spPr>
          <a:xfrm>
            <a:off x="2685142" y="1914071"/>
            <a:ext cx="2743199" cy="365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3DAB0-E157-5EAB-C4A9-3AF0EA7AA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242" y="6017492"/>
            <a:ext cx="1803318" cy="703911"/>
          </a:xfrm>
          <a:prstGeom prst="rect">
            <a:avLst/>
          </a:prstGeom>
        </p:spPr>
      </p:pic>
      <p:graphicFrame>
        <p:nvGraphicFramePr>
          <p:cNvPr id="24" name="TextBox 4">
            <a:extLst>
              <a:ext uri="{FF2B5EF4-FFF2-40B4-BE49-F238E27FC236}">
                <a16:creationId xmlns:a16="http://schemas.microsoft.com/office/drawing/2014/main" id="{A0A0D105-58CD-A3F8-5BE7-07E7EDBE7894}"/>
              </a:ext>
            </a:extLst>
          </p:cNvPr>
          <p:cNvGraphicFramePr/>
          <p:nvPr/>
        </p:nvGraphicFramePr>
        <p:xfrm>
          <a:off x="4941201" y="992181"/>
          <a:ext cx="6237359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E0BE1-1C1C-4CBB-A1D0-6646E607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976" y="6210300"/>
            <a:ext cx="430212" cy="360742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10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5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D2F0-FDC1-4EA8-8A4A-2DDC43E5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 </a:t>
            </a:r>
            <a:r>
              <a:rPr lang="en-US" sz="4800" b="1" dirty="0"/>
              <a:t>Possible NOFO FUNDED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55715-B3CB-4E60-C2C0-8239BF0A005C}"/>
              </a:ext>
            </a:extLst>
          </p:cNvPr>
          <p:cNvSpPr txBox="1"/>
          <p:nvPr/>
        </p:nvSpPr>
        <p:spPr>
          <a:xfrm>
            <a:off x="2685142" y="1914071"/>
            <a:ext cx="2743199" cy="365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3DAB0-E157-5EAB-C4A9-3AF0EA7AA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847" y="6047363"/>
            <a:ext cx="1803318" cy="703911"/>
          </a:xfrm>
          <a:prstGeom prst="rect">
            <a:avLst/>
          </a:prstGeom>
        </p:spPr>
      </p:pic>
      <p:graphicFrame>
        <p:nvGraphicFramePr>
          <p:cNvPr id="24" name="TextBox 4">
            <a:extLst>
              <a:ext uri="{FF2B5EF4-FFF2-40B4-BE49-F238E27FC236}">
                <a16:creationId xmlns:a16="http://schemas.microsoft.com/office/drawing/2014/main" id="{A0A0D105-58CD-A3F8-5BE7-07E7EDBE7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2138091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EE139-3E82-A10D-2405-CD22F2A6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172200"/>
            <a:ext cx="460376" cy="398842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11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2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D2F0-FDC1-4EA8-8A4A-2DDC43E5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b="1" dirty="0">
                <a:latin typeface="Century Gothic" panose="020B0502020202020204" pitchFamily="34" charset="0"/>
              </a:rPr>
            </a:br>
            <a:r>
              <a:rPr lang="en-US" b="1" dirty="0">
                <a:latin typeface="Century Gothic" panose="020B0502020202020204" pitchFamily="34" charset="0"/>
              </a:rPr>
              <a:t>CRITERIA FOR SELECTION</a:t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1500" b="1" dirty="0">
                <a:latin typeface="Century Gothic" panose="020B0502020202020204" pitchFamily="34" charset="0"/>
              </a:rPr>
              <a:t>Standard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b="1" dirty="0">
                <a:latin typeface="Century Gothic" panose="020B0502020202020204" pitchFamily="34" charset="0"/>
              </a:rPr>
              <a:t>Selection Process – RFQ </a:t>
            </a:r>
            <a:endParaRPr lang="en-US" sz="15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748B92-5CA6-DFA7-10F1-B3E1A0D14552}"/>
              </a:ext>
            </a:extLst>
          </p:cNvPr>
          <p:cNvGraphicFramePr>
            <a:graphicFrameLocks noGrp="1"/>
          </p:cNvGraphicFramePr>
          <p:nvPr/>
        </p:nvGraphicFramePr>
        <p:xfrm>
          <a:off x="3107677" y="2666999"/>
          <a:ext cx="59766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546">
                  <a:extLst>
                    <a:ext uri="{9D8B030D-6E8A-4147-A177-3AD203B41FA5}">
                      <a16:colId xmlns:a16="http://schemas.microsoft.com/office/drawing/2014/main" val="4194070022"/>
                    </a:ext>
                  </a:extLst>
                </a:gridCol>
                <a:gridCol w="2823099">
                  <a:extLst>
                    <a:ext uri="{9D8B030D-6E8A-4147-A177-3AD203B41FA5}">
                      <a16:colId xmlns:a16="http://schemas.microsoft.com/office/drawing/2014/main" val="3301871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Selection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 Point Value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654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515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Qualifications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34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DBE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95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82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Organization of 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29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86868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1386250-934C-7D1A-29B1-418C9E397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121" y="6049693"/>
            <a:ext cx="1803318" cy="7039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1EA504-0361-CFEE-34D7-80447D4D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172200"/>
            <a:ext cx="469901" cy="398842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12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5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7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8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DFD2F0-FDC1-4EA8-8A4A-2DDC43E5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CRITERIA 1: EXPERIENCE</a:t>
            </a:r>
            <a:br>
              <a:rPr lang="en-US" sz="3100" b="1" dirty="0"/>
            </a:br>
            <a:br>
              <a:rPr lang="en-US" sz="3100" b="1" dirty="0"/>
            </a:br>
            <a:endParaRPr lang="en-US" sz="3100" b="1" dirty="0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97787EB-FAEA-3AC0-AD68-1842879E3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453237"/>
              </p:ext>
            </p:extLst>
          </p:nvPr>
        </p:nvGraphicFramePr>
        <p:xfrm>
          <a:off x="3843867" y="2048933"/>
          <a:ext cx="7659156" cy="3742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9F42E92-C27D-94E6-F600-9BC898C69C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6759" y="6115006"/>
            <a:ext cx="1803318" cy="7039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A634B6-F2C1-D703-FC7B-5D40B554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3" y="6181725"/>
            <a:ext cx="422277" cy="454629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13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3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44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5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DFD2F0-FDC1-4EA8-8A4A-2DDC43E5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CRITERIA 2: QUALIFICATIONS</a:t>
            </a:r>
            <a:br>
              <a:rPr lang="en-US" sz="3100" b="1" dirty="0"/>
            </a:br>
            <a:br>
              <a:rPr lang="en-US" sz="3100" b="1" dirty="0"/>
            </a:br>
            <a:endParaRPr lang="en-US" sz="3100" b="1" dirty="0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97787EB-FAEA-3AC0-AD68-1842879E3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600936"/>
              </p:ext>
            </p:extLst>
          </p:nvPr>
        </p:nvGraphicFramePr>
        <p:xfrm>
          <a:off x="3843867" y="2048933"/>
          <a:ext cx="7659156" cy="3742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350B612-F331-B54D-EACE-7268FF79FA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2637" y="6074569"/>
            <a:ext cx="1803318" cy="7039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B0F16-D549-3D2D-5ABB-202282F2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1" y="6067400"/>
            <a:ext cx="552449" cy="562244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14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7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D2F0-FDC1-4EA8-8A4A-2DDC43E5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CRITERIA 3: DBE PARTICIPATION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97787EB-FAEA-3AC0-AD68-1842879E3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265772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B6DA7D6-D64F-E68E-894C-B6E85C3628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3370" y="6047363"/>
            <a:ext cx="1803318" cy="7039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A15111-0D4B-2BC2-6F0F-35CF96F2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172200"/>
            <a:ext cx="479426" cy="398842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15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DFD2F0-FDC1-4EA8-8A4A-2DDC43E5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5" y="514906"/>
            <a:ext cx="6597647" cy="18451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b="1" dirty="0"/>
              <a:t>CRITERIA 4: CAPACITY</a:t>
            </a:r>
            <a:br>
              <a:rPr lang="en-US" sz="4200" b="1" dirty="0"/>
            </a:br>
            <a:br>
              <a:rPr lang="en-US" sz="4200" b="1" dirty="0"/>
            </a:br>
            <a:endParaRPr lang="en-US" sz="4200" b="1" dirty="0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97787EB-FAEA-3AC0-AD68-1842879E3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502807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30FB3A9D-8023-E74F-C0EF-E35BAEA614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9670" y="6049693"/>
            <a:ext cx="1803318" cy="7039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9EA30-3039-5AA3-9FCF-6B77BE8A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2" y="6049693"/>
            <a:ext cx="546103" cy="521349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16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7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DFD2F0-FDC1-4EA8-8A4A-2DDC43E5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9025" y="319596"/>
            <a:ext cx="6603997" cy="27828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b="1" dirty="0"/>
              <a:t>CRITERIA 5: ORGANIZATION OF SUBMISSION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97787EB-FAEA-3AC0-AD68-1842879E3FDB}"/>
              </a:ext>
            </a:extLst>
          </p:cNvPr>
          <p:cNvGraphicFramePr/>
          <p:nvPr/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F2F6D98-F99B-7FAB-D460-D77E8D827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3664" y="6049693"/>
            <a:ext cx="1803318" cy="7039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1A07A-8137-2E55-7292-CCF4ACA4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2" y="6049693"/>
            <a:ext cx="441328" cy="488711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17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33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8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A6073935-E043-4801-AF06-06093A91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FD2F0-FDC1-4EA8-8A4A-2DDC43E5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742" y="648930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b="1" dirty="0"/>
              <a:t>SCHEDULE</a:t>
            </a:r>
            <a:br>
              <a:rPr lang="en-US" sz="4800" b="1" dirty="0"/>
            </a:br>
            <a:br>
              <a:rPr lang="en-US" sz="4800" b="1" dirty="0"/>
            </a:br>
            <a:endParaRPr lang="en-US" sz="4800" b="1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AC26FF4-D6F9-4A94-A837-D051A101E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118" name="Freeform 6">
              <a:extLst>
                <a:ext uri="{FF2B5EF4-FFF2-40B4-BE49-F238E27FC236}">
                  <a16:creationId xmlns:a16="http://schemas.microsoft.com/office/drawing/2014/main" id="{EFFE501B-F9EC-4229-99D6-F39E38A71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7">
              <a:extLst>
                <a:ext uri="{FF2B5EF4-FFF2-40B4-BE49-F238E27FC236}">
                  <a16:creationId xmlns:a16="http://schemas.microsoft.com/office/drawing/2014/main" id="{B064C6A0-3DE4-4F4A-B650-78A62816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5">
              <a:extLst>
                <a:ext uri="{FF2B5EF4-FFF2-40B4-BE49-F238E27FC236}">
                  <a16:creationId xmlns:a16="http://schemas.microsoft.com/office/drawing/2014/main" id="{43CD3E83-3D0D-40EE-B1A2-9C989EBF2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6">
              <a:extLst>
                <a:ext uri="{FF2B5EF4-FFF2-40B4-BE49-F238E27FC236}">
                  <a16:creationId xmlns:a16="http://schemas.microsoft.com/office/drawing/2014/main" id="{71553909-760D-4B98-96A4-F9F48339A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7">
              <a:extLst>
                <a:ext uri="{FF2B5EF4-FFF2-40B4-BE49-F238E27FC236}">
                  <a16:creationId xmlns:a16="http://schemas.microsoft.com/office/drawing/2014/main" id="{1F006A6C-F843-49BC-AC84-89BD2AF58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8">
              <a:extLst>
                <a:ext uri="{FF2B5EF4-FFF2-40B4-BE49-F238E27FC236}">
                  <a16:creationId xmlns:a16="http://schemas.microsoft.com/office/drawing/2014/main" id="{62AEE6F3-16F4-4944-8459-4D5EEA34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" name="Rounded Rectangle 16">
            <a:extLst>
              <a:ext uri="{FF2B5EF4-FFF2-40B4-BE49-F238E27FC236}">
                <a16:creationId xmlns:a16="http://schemas.microsoft.com/office/drawing/2014/main" id="{8D6B9972-4A81-4223-9901-0E559A1D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" name="Table 101">
            <a:extLst>
              <a:ext uri="{FF2B5EF4-FFF2-40B4-BE49-F238E27FC236}">
                <a16:creationId xmlns:a16="http://schemas.microsoft.com/office/drawing/2014/main" id="{50357C88-A1D1-4D37-C713-ABE54D003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927219"/>
              </p:ext>
            </p:extLst>
          </p:nvPr>
        </p:nvGraphicFramePr>
        <p:xfrm>
          <a:off x="984250" y="1553321"/>
          <a:ext cx="6196079" cy="3830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650">
                  <a:extLst>
                    <a:ext uri="{9D8B030D-6E8A-4147-A177-3AD203B41FA5}">
                      <a16:colId xmlns:a16="http://schemas.microsoft.com/office/drawing/2014/main" val="3043917364"/>
                    </a:ext>
                  </a:extLst>
                </a:gridCol>
                <a:gridCol w="2442250">
                  <a:extLst>
                    <a:ext uri="{9D8B030D-6E8A-4147-A177-3AD203B41FA5}">
                      <a16:colId xmlns:a16="http://schemas.microsoft.com/office/drawing/2014/main" val="2462717501"/>
                    </a:ext>
                  </a:extLst>
                </a:gridCol>
                <a:gridCol w="1481179">
                  <a:extLst>
                    <a:ext uri="{9D8B030D-6E8A-4147-A177-3AD203B41FA5}">
                      <a16:colId xmlns:a16="http://schemas.microsoft.com/office/drawing/2014/main" val="2374689704"/>
                    </a:ext>
                  </a:extLst>
                </a:gridCol>
              </a:tblGrid>
              <a:tr h="738159">
                <a:tc>
                  <a:txBody>
                    <a:bodyPr/>
                    <a:lstStyle/>
                    <a:p>
                      <a:r>
                        <a:rPr lang="en-US" sz="2000" dirty="0"/>
                        <a:t>TASK</a:t>
                      </a:r>
                    </a:p>
                  </a:txBody>
                  <a:tcPr marL="101870" marR="101870" marT="50935" marB="5093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COMPLETION DATE</a:t>
                      </a:r>
                    </a:p>
                  </a:txBody>
                  <a:tcPr marL="101870" marR="101870" marT="50935" marB="5093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STATUS</a:t>
                      </a:r>
                    </a:p>
                  </a:txBody>
                  <a:tcPr marL="101870" marR="101870" marT="50935" marB="50935"/>
                </a:tc>
                <a:extLst>
                  <a:ext uri="{0D108BD9-81ED-4DB2-BD59-A6C34878D82A}">
                    <a16:rowId xmlns:a16="http://schemas.microsoft.com/office/drawing/2014/main" val="3089248890"/>
                  </a:ext>
                </a:extLst>
              </a:tr>
              <a:tr h="438905">
                <a:tc>
                  <a:txBody>
                    <a:bodyPr/>
                    <a:lstStyle/>
                    <a:p>
                      <a:r>
                        <a:rPr lang="en-US" sz="2000" dirty="0"/>
                        <a:t>Advertise RFQs</a:t>
                      </a:r>
                    </a:p>
                  </a:txBody>
                  <a:tcPr marL="101870" marR="101870" marT="50935" marB="5093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November 1, 2023</a:t>
                      </a:r>
                    </a:p>
                  </a:txBody>
                  <a:tcPr marL="101870" marR="101870" marT="50935" marB="5093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ARRIVED</a:t>
                      </a:r>
                    </a:p>
                  </a:txBody>
                  <a:tcPr marL="101870" marR="101870" marT="50935" marB="50935"/>
                </a:tc>
                <a:extLst>
                  <a:ext uri="{0D108BD9-81ED-4DB2-BD59-A6C34878D82A}">
                    <a16:rowId xmlns:a16="http://schemas.microsoft.com/office/drawing/2014/main" val="4179225459"/>
                  </a:ext>
                </a:extLst>
              </a:tr>
              <a:tr h="438905">
                <a:tc>
                  <a:txBody>
                    <a:bodyPr/>
                    <a:lstStyle/>
                    <a:p>
                      <a:r>
                        <a:rPr lang="en-US" sz="2000" dirty="0"/>
                        <a:t>Addendum 1</a:t>
                      </a:r>
                    </a:p>
                  </a:txBody>
                  <a:tcPr marL="101870" marR="101870" marT="50935" marB="5093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November 3, 2023</a:t>
                      </a:r>
                    </a:p>
                  </a:txBody>
                  <a:tcPr marL="101870" marR="101870" marT="50935" marB="5093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Published</a:t>
                      </a:r>
                    </a:p>
                  </a:txBody>
                  <a:tcPr marL="101870" marR="101870" marT="50935" marB="50935"/>
                </a:tc>
                <a:extLst>
                  <a:ext uri="{0D108BD9-81ED-4DB2-BD59-A6C34878D82A}">
                    <a16:rowId xmlns:a16="http://schemas.microsoft.com/office/drawing/2014/main" val="3878123286"/>
                  </a:ext>
                </a:extLst>
              </a:tr>
              <a:tr h="738159">
                <a:tc>
                  <a:txBody>
                    <a:bodyPr/>
                    <a:lstStyle/>
                    <a:p>
                      <a:r>
                        <a:rPr lang="en-US" sz="2000" dirty="0"/>
                        <a:t>Pre-Submission Meeting</a:t>
                      </a:r>
                    </a:p>
                  </a:txBody>
                  <a:tcPr marL="101870" marR="101870" marT="50935" marB="5093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November 15, 2023</a:t>
                      </a:r>
                    </a:p>
                  </a:txBody>
                  <a:tcPr marL="101870" marR="101870" marT="50935" marB="5093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ARRIVED</a:t>
                      </a:r>
                    </a:p>
                  </a:txBody>
                  <a:tcPr marL="101870" marR="101870" marT="50935" marB="50935"/>
                </a:tc>
                <a:extLst>
                  <a:ext uri="{0D108BD9-81ED-4DB2-BD59-A6C34878D82A}">
                    <a16:rowId xmlns:a16="http://schemas.microsoft.com/office/drawing/2014/main" val="140912178"/>
                  </a:ext>
                </a:extLst>
              </a:tr>
              <a:tr h="738159">
                <a:tc>
                  <a:txBody>
                    <a:bodyPr/>
                    <a:lstStyle/>
                    <a:p>
                      <a:r>
                        <a:rPr lang="en-US" sz="2000" dirty="0"/>
                        <a:t>Final Date for Questions</a:t>
                      </a:r>
                    </a:p>
                  </a:txBody>
                  <a:tcPr marL="101870" marR="101870" marT="50935" marB="5093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November 28, 2023</a:t>
                      </a:r>
                    </a:p>
                  </a:txBody>
                  <a:tcPr marL="101870" marR="101870" marT="50935" marB="5093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On -Time</a:t>
                      </a:r>
                    </a:p>
                  </a:txBody>
                  <a:tcPr marL="101870" marR="101870" marT="50935" marB="50935"/>
                </a:tc>
                <a:extLst>
                  <a:ext uri="{0D108BD9-81ED-4DB2-BD59-A6C34878D82A}">
                    <a16:rowId xmlns:a16="http://schemas.microsoft.com/office/drawing/2014/main" val="1591392878"/>
                  </a:ext>
                </a:extLst>
              </a:tr>
              <a:tr h="7381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RFQ Submission Deadline</a:t>
                      </a:r>
                    </a:p>
                  </a:txBody>
                  <a:tcPr marL="101870" marR="101870" marT="50935" marB="5093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January 10, 2024</a:t>
                      </a:r>
                    </a:p>
                  </a:txBody>
                  <a:tcPr marL="101870" marR="101870" marT="50935" marB="5093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On-Time</a:t>
                      </a:r>
                    </a:p>
                  </a:txBody>
                  <a:tcPr marL="101870" marR="101870" marT="50935" marB="50935"/>
                </a:tc>
                <a:extLst>
                  <a:ext uri="{0D108BD9-81ED-4DB2-BD59-A6C34878D82A}">
                    <a16:rowId xmlns:a16="http://schemas.microsoft.com/office/drawing/2014/main" val="364852709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EAC7A29-4280-9275-4DA1-3B8C6D410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265" y="6049693"/>
            <a:ext cx="1803318" cy="7039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4ABCE6-4337-CC47-AB6F-A714BF26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3" y="6049693"/>
            <a:ext cx="488952" cy="341582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18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8BAFC4F-C8FC-4224-8FFA-A6A8484175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-123815"/>
            <a:ext cx="12191980" cy="685799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03816F2-40D5-4C23-AF57-063E39236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9" name="Freeform 6">
              <a:extLst>
                <a:ext uri="{FF2B5EF4-FFF2-40B4-BE49-F238E27FC236}">
                  <a16:creationId xmlns:a16="http://schemas.microsoft.com/office/drawing/2014/main" id="{DBF222D0-66E9-48F8-B249-75AF858DF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7">
              <a:extLst>
                <a:ext uri="{FF2B5EF4-FFF2-40B4-BE49-F238E27FC236}">
                  <a16:creationId xmlns:a16="http://schemas.microsoft.com/office/drawing/2014/main" id="{5312FABD-B1AF-4E20-A8BF-0A6F0C42C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9">
              <a:extLst>
                <a:ext uri="{FF2B5EF4-FFF2-40B4-BE49-F238E27FC236}">
                  <a16:creationId xmlns:a16="http://schemas.microsoft.com/office/drawing/2014/main" id="{E6E2E6E5-F3C0-4B1A-8CEF-1F057A280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0">
              <a:extLst>
                <a:ext uri="{FF2B5EF4-FFF2-40B4-BE49-F238E27FC236}">
                  <a16:creationId xmlns:a16="http://schemas.microsoft.com/office/drawing/2014/main" id="{850A45DB-9259-4551-88A8-0D3D3E4FD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1">
              <a:extLst>
                <a:ext uri="{FF2B5EF4-FFF2-40B4-BE49-F238E27FC236}">
                  <a16:creationId xmlns:a16="http://schemas.microsoft.com/office/drawing/2014/main" id="{615A3848-AC67-4C67-A516-2823179F0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13BA5F40-CE6A-44DD-BBCE-EA36A12F3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4B9E32-C43B-4A16-BF84-1A12EF61D99F}"/>
              </a:ext>
            </a:extLst>
          </p:cNvPr>
          <p:cNvSpPr txBox="1"/>
          <p:nvPr/>
        </p:nvSpPr>
        <p:spPr>
          <a:xfrm>
            <a:off x="2928401" y="1380068"/>
            <a:ext cx="8574622" cy="2616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</a:pPr>
            <a:endParaRPr lang="en-US" sz="60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</a:pPr>
            <a:r>
              <a:rPr lang="en-US" sz="8000" b="1" dirty="0"/>
              <a:t>Statement of </a:t>
            </a:r>
            <a:r>
              <a:rPr lang="en-US" sz="8000" b="1" u="sng" dirty="0"/>
              <a:t>Qualifications (SOQ)</a:t>
            </a:r>
            <a:endParaRPr lang="en-US" sz="8000" b="1" u="sng" dirty="0">
              <a:ln w="3175" cmpd="sng">
                <a:noFill/>
              </a:ln>
              <a:latin typeface="Corbel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FCE81-ED97-4D14-9198-0AFB219F2CDC}"/>
              </a:ext>
            </a:extLst>
          </p:cNvPr>
          <p:cNvSpPr txBox="1"/>
          <p:nvPr/>
        </p:nvSpPr>
        <p:spPr>
          <a:xfrm>
            <a:off x="2127230" y="1585115"/>
            <a:ext cx="8574622" cy="2616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n w="3175" cmpd="sng">
                <a:noFill/>
              </a:ln>
              <a:latin typeface="Century Gothic"/>
              <a:ea typeface="+mj-ea"/>
              <a:cs typeface="Times New Roman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8BF54DB-FDDC-4D24-91AA-45826B224B8B}"/>
              </a:ext>
            </a:extLst>
          </p:cNvPr>
          <p:cNvSpPr txBox="1"/>
          <p:nvPr/>
        </p:nvSpPr>
        <p:spPr>
          <a:xfrm>
            <a:off x="1931866" y="4498605"/>
            <a:ext cx="896534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endParaRPr lang="en-US" sz="2800" b="1" dirty="0">
              <a:latin typeface="Century Gothic"/>
              <a:cs typeface="Times New Roman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7FC6B3-AEC2-3C66-1E91-B4E6855AE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694044" cy="365125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latin typeface="Aptos Black" panose="020B0004020202020204" pitchFamily="34" charset="0"/>
              </a:rPr>
              <a:t>19</a:t>
            </a:fld>
            <a:endParaRPr lang="en-US" sz="1200" b="1"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7D8CBA-2014-3CEB-9050-0AA394EEB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3573" y="5909902"/>
            <a:ext cx="670618" cy="4877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9E5D6-131F-5A54-0A91-28B222985B16}"/>
              </a:ext>
            </a:extLst>
          </p:cNvPr>
          <p:cNvSpPr txBox="1"/>
          <p:nvPr/>
        </p:nvSpPr>
        <p:spPr>
          <a:xfrm>
            <a:off x="496112" y="685801"/>
            <a:ext cx="2743200" cy="51054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12D356-66CC-A9A1-DBBE-A6C842424F39}"/>
              </a:ext>
            </a:extLst>
          </p:cNvPr>
          <p:cNvSpPr txBox="1"/>
          <p:nvPr/>
        </p:nvSpPr>
        <p:spPr>
          <a:xfrm>
            <a:off x="4975041" y="585926"/>
            <a:ext cx="6527983" cy="55662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4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4000" b="1" dirty="0">
                <a:latin typeface="Corbel"/>
              </a:rPr>
              <a:t>Outline of RFQ Conference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/>
              </a:rPr>
              <a:t>Introduction 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/>
              </a:rPr>
              <a:t>Overview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/>
              </a:rPr>
              <a:t>Anticipated Services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/>
              </a:rPr>
              <a:t>Selection Criteria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/>
              </a:rPr>
              <a:t>Schedule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/>
              </a:rPr>
              <a:t>Statement of Qualification (SOQ)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/>
              </a:rPr>
              <a:t>Badging  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/>
              </a:rPr>
              <a:t>Tour of JAN and HKS (in person only)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76220-C5C4-81CD-AC3D-01A155FA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238874"/>
            <a:ext cx="538164" cy="619125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F0502020204030204" pitchFamily="34" charset="0"/>
              </a:rPr>
              <a:t>2</a:t>
            </a:fld>
            <a:endParaRPr lang="en-US" sz="1200" b="1" dirty="0">
              <a:solidFill>
                <a:schemeClr val="bg1"/>
              </a:solidFill>
              <a:latin typeface="Aptos Black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8CF16B-355E-22B6-B23C-816E97599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739" y="3157704"/>
            <a:ext cx="66452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6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55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DFD2F0-FDC1-4EA8-8A4A-2DDC43E5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68" y="1757977"/>
            <a:ext cx="3936799" cy="32499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STATEMENT ORGANIZATION</a:t>
            </a:r>
            <a:r>
              <a:rPr lang="en-US" b="1" dirty="0">
                <a:solidFill>
                  <a:srgbClr val="000000"/>
                </a:solidFill>
              </a:rPr>
              <a:t> </a:t>
            </a:r>
            <a:br>
              <a:rPr lang="en-US" b="1" dirty="0"/>
            </a:br>
            <a:br>
              <a:rPr lang="en-US" sz="2500" b="1" dirty="0"/>
            </a:br>
            <a:endParaRPr lang="en-US" sz="2500" b="1" dirty="0">
              <a:solidFill>
                <a:srgbClr val="000000"/>
              </a:solidFill>
            </a:endParaRPr>
          </a:p>
        </p:txBody>
      </p:sp>
      <p:sp useBgFill="1">
        <p:nvSpPr>
          <p:cNvPr id="166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65FE48-2DED-E963-9A42-0987AF26F8BC}"/>
              </a:ext>
            </a:extLst>
          </p:cNvPr>
          <p:cNvSpPr txBox="1"/>
          <p:nvPr/>
        </p:nvSpPr>
        <p:spPr>
          <a:xfrm>
            <a:off x="6421243" y="3196682"/>
            <a:ext cx="83634" cy="3995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167" name="TextBox 2">
            <a:extLst>
              <a:ext uri="{FF2B5EF4-FFF2-40B4-BE49-F238E27FC236}">
                <a16:creationId xmlns:a16="http://schemas.microsoft.com/office/drawing/2014/main" id="{FB80270B-39E7-CD78-08A0-47DEA40DE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662232"/>
              </p:ext>
            </p:extLst>
          </p:nvPr>
        </p:nvGraphicFramePr>
        <p:xfrm>
          <a:off x="4941201" y="992180"/>
          <a:ext cx="5995750" cy="465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8" name="TextBox 237">
            <a:extLst>
              <a:ext uri="{FF2B5EF4-FFF2-40B4-BE49-F238E27FC236}">
                <a16:creationId xmlns:a16="http://schemas.microsoft.com/office/drawing/2014/main" id="{4090196F-0C88-7325-C371-B246FE72F3B2}"/>
              </a:ext>
            </a:extLst>
          </p:cNvPr>
          <p:cNvSpPr txBox="1"/>
          <p:nvPr/>
        </p:nvSpPr>
        <p:spPr>
          <a:xfrm>
            <a:off x="2434682" y="5984487"/>
            <a:ext cx="8837341" cy="1098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The Evaluation Committee will not review any information outside of these guidelines.</a:t>
            </a:r>
            <a:endParaRPr lang="en-US" sz="2400" b="1">
              <a:solidFill>
                <a:srgbClr val="FF0000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F760-3ED7-4A4B-9E9A-A05FD605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076950"/>
            <a:ext cx="362180" cy="342900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20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35F5-02AB-0D8E-21BF-A2A1A8D2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9" y="111967"/>
            <a:ext cx="9543595" cy="1082351"/>
          </a:xfrm>
        </p:spPr>
        <p:txBody>
          <a:bodyPr/>
          <a:lstStyle/>
          <a:p>
            <a:r>
              <a:rPr lang="en-US" b="1" dirty="0"/>
              <a:t>STATEMENT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AD064-D90E-A558-22AA-6230F5C7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26367"/>
            <a:ext cx="10131423" cy="47648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INSTRUCTIONS FOR ELECTRONIC SUBMISSIONS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The following information applies to all proposals. The preferred method for receiving responses is via electronic submission at </a:t>
            </a:r>
            <a:r>
              <a:rPr lang="en-US" sz="2800" b="1" dirty="0"/>
              <a:t>www.jmaabids.com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**** Continued ***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E5DF1-A475-7652-E581-00855C71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88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35F5-02AB-0D8E-21BF-A2A1A8D2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9" y="111967"/>
            <a:ext cx="9543595" cy="1082351"/>
          </a:xfrm>
        </p:spPr>
        <p:txBody>
          <a:bodyPr/>
          <a:lstStyle/>
          <a:p>
            <a:r>
              <a:rPr lang="en-US" b="1" dirty="0"/>
              <a:t>STATEMENT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AD064-D90E-A558-22AA-6230F5C7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261" y="1674565"/>
            <a:ext cx="10646229" cy="53140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/>
              <a:t>Log in at </a:t>
            </a:r>
            <a:r>
              <a:rPr lang="en-US" sz="2900" b="1" dirty="0"/>
              <a:t>www.jmaabids.com </a:t>
            </a:r>
            <a:r>
              <a:rPr lang="en-US" sz="2900" dirty="0"/>
              <a:t>and perform the following steps:</a:t>
            </a:r>
          </a:p>
          <a:p>
            <a:pPr marL="0" indent="0">
              <a:buNone/>
            </a:pPr>
            <a:r>
              <a:rPr lang="en-US" dirty="0"/>
              <a:t>A.	</a:t>
            </a:r>
            <a:r>
              <a:rPr lang="en-US" sz="2900" dirty="0"/>
              <a:t>Scan all required documentation as a </a:t>
            </a:r>
            <a:r>
              <a:rPr lang="en-US" sz="2900" b="1" dirty="0"/>
              <a:t>PDF file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r>
              <a:rPr lang="en-US" dirty="0"/>
              <a:t>B.	</a:t>
            </a:r>
            <a:r>
              <a:rPr lang="en-US" sz="2900" dirty="0"/>
              <a:t>On the left side of the webpage, click on “Public bids.”</a:t>
            </a:r>
          </a:p>
          <a:p>
            <a:pPr marL="0" indent="0">
              <a:buNone/>
            </a:pPr>
            <a:r>
              <a:rPr lang="en-US" dirty="0"/>
              <a:t>C.	Click on the appropriate bid that you will be participating in.</a:t>
            </a:r>
          </a:p>
          <a:p>
            <a:pPr marL="0" indent="0">
              <a:buNone/>
            </a:pPr>
            <a:r>
              <a:rPr lang="en-US" dirty="0"/>
              <a:t>D.	Click on the </a:t>
            </a:r>
            <a:r>
              <a:rPr lang="en-US" b="1" dirty="0"/>
              <a:t>“Submit Bid” tab.</a:t>
            </a:r>
          </a:p>
          <a:p>
            <a:pPr marL="0" indent="0">
              <a:buNone/>
            </a:pPr>
            <a:r>
              <a:rPr lang="en-US" dirty="0"/>
              <a:t>	1.	</a:t>
            </a:r>
            <a:r>
              <a:rPr lang="en-US" sz="2900" dirty="0"/>
              <a:t>Fill in your profile information (or check for accuracy if auto-populated).  </a:t>
            </a:r>
          </a:p>
          <a:p>
            <a:pPr marL="0" indent="0">
              <a:buNone/>
            </a:pPr>
            <a:r>
              <a:rPr lang="en-US" dirty="0"/>
              <a:t>	2.	Under the “</a:t>
            </a:r>
            <a:r>
              <a:rPr lang="en-US" b="1" dirty="0"/>
              <a:t>FDF Attachments section</a:t>
            </a:r>
            <a:r>
              <a:rPr lang="en-US" dirty="0"/>
              <a:t>,” Drag and drop your pdf file into the box as outlined or click on the 	“click here” link inside the submission box to find your file.</a:t>
            </a:r>
          </a:p>
          <a:p>
            <a:pPr marL="0" indent="0">
              <a:buNone/>
            </a:pPr>
            <a:r>
              <a:rPr lang="en-US" dirty="0"/>
              <a:t>	3.	</a:t>
            </a:r>
            <a:r>
              <a:rPr lang="en-US" sz="2900" dirty="0"/>
              <a:t>Under the </a:t>
            </a:r>
            <a:r>
              <a:rPr lang="en-US" sz="2900" b="1" dirty="0"/>
              <a:t>“Review and Verify” </a:t>
            </a:r>
            <a:r>
              <a:rPr lang="en-US" sz="2900" dirty="0"/>
              <a:t>section, click the box agreeing to the terms and conditions.</a:t>
            </a:r>
          </a:p>
          <a:p>
            <a:pPr marL="0" indent="0">
              <a:buNone/>
            </a:pPr>
            <a:r>
              <a:rPr lang="en-US" dirty="0"/>
              <a:t>	4.	</a:t>
            </a:r>
            <a:r>
              <a:rPr lang="en-US" sz="2900" dirty="0"/>
              <a:t>Click </a:t>
            </a:r>
            <a:r>
              <a:rPr lang="en-US" sz="2900" b="1" dirty="0"/>
              <a:t>“Submit” </a:t>
            </a:r>
            <a:r>
              <a:rPr lang="en-US" sz="2900" dirty="0"/>
              <a:t>when you are ready to submit your file.</a:t>
            </a:r>
          </a:p>
          <a:p>
            <a:pPr marL="0" indent="0">
              <a:buNone/>
            </a:pPr>
            <a:r>
              <a:rPr lang="en-US" dirty="0"/>
              <a:t>	5.	You will receive confirmation when your response has been submitted. If you do not receive a response, your submission has not been received. If you have questions about whether the response was received, you can contact </a:t>
            </a:r>
            <a:r>
              <a:rPr lang="en-US" b="1" dirty="0"/>
              <a:t>cory@phbidding.com or call 662-407-0193.</a:t>
            </a:r>
          </a:p>
          <a:p>
            <a:pPr marL="0" indent="0">
              <a:buNone/>
            </a:pPr>
            <a:r>
              <a:rPr lang="en-US" dirty="0"/>
              <a:t>E.	</a:t>
            </a:r>
            <a:r>
              <a:rPr lang="en-US" sz="2900" dirty="0"/>
              <a:t>Once submitted and the solicitation period has ended, Jackson Municipal Airport Authority will review all solicitations and choose the bid that best meets the needs of JMAA.</a:t>
            </a:r>
          </a:p>
          <a:p>
            <a:pPr marL="0" indent="0">
              <a:buNone/>
            </a:pPr>
            <a:r>
              <a:rPr lang="en-US" dirty="0"/>
              <a:t>F.	</a:t>
            </a:r>
            <a:r>
              <a:rPr lang="en-US" sz="2900" dirty="0"/>
              <a:t>The bid submission can be redacted at any time prior to the bid opening time.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E5DF1-A475-7652-E581-00855C71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5402-F3B7-446C-835B-D740EC1884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08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A656-5D6C-9612-AD5D-6863649C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r>
              <a:rPr lang="en-US" b="1" dirty="0"/>
              <a:t>PHASES TO SELECTION 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94973E95-D74F-6F75-E94B-66E5F93D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538" y="6049693"/>
            <a:ext cx="1803318" cy="703911"/>
          </a:xfrm>
          <a:prstGeom prst="rect">
            <a:avLst/>
          </a:prstGeom>
        </p:spPr>
      </p:pic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FC3B842E-618A-39FE-8CB5-931E6C73A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521288"/>
              </p:ext>
            </p:extLst>
          </p:nvPr>
        </p:nvGraphicFramePr>
        <p:xfrm>
          <a:off x="1443205" y="1587848"/>
          <a:ext cx="9978176" cy="3704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C769D-643A-2CB6-CE04-CAB42242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4274" y="6049693"/>
            <a:ext cx="619126" cy="398732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23</a:t>
            </a:fld>
            <a:endParaRPr lang="en-US" sz="1200" b="1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22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EA656-5D6C-9612-AD5D-6863649C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886633" cy="5105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RFQ CHECKLIST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FC3B842E-618A-39FE-8CB5-931E6C73A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880608"/>
              </p:ext>
            </p:extLst>
          </p:nvPr>
        </p:nvGraphicFramePr>
        <p:xfrm>
          <a:off x="4739280" y="461962"/>
          <a:ext cx="6763746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33" name="Picture 4532">
            <a:extLst>
              <a:ext uri="{FF2B5EF4-FFF2-40B4-BE49-F238E27FC236}">
                <a16:creationId xmlns:a16="http://schemas.microsoft.com/office/drawing/2014/main" id="{EBDD00F2-C986-0AEA-2E58-02A86DBC9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4121" y="6124015"/>
            <a:ext cx="1803318" cy="7039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08BE76-6EED-49C7-0967-12CA077D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124015"/>
            <a:ext cx="441325" cy="438710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24</a:t>
            </a:fld>
            <a:endParaRPr lang="en-US" sz="1200" b="1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19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628F-58E4-46B8-B5CD-A1399124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1"/>
            <a:ext cx="5513647" cy="928396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BADGING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3D5EB-7F3C-45A0-A1BE-1044A3C53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3" y="1856793"/>
            <a:ext cx="5972456" cy="393440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i="0" u="none" strike="noStrike" dirty="0">
                <a:effectLst/>
              </a:rPr>
              <a:t>Types of badges and the applicability of each specific to the area of work:</a:t>
            </a:r>
            <a:endParaRPr lang="en-US" dirty="0"/>
          </a:p>
          <a:p>
            <a:pPr rtl="0" fontAlgn="base">
              <a:lnSpc>
                <a:spcPct val="90000"/>
              </a:lnSpc>
            </a:pPr>
            <a:r>
              <a:rPr lang="en-US" b="1" i="0" u="none" strike="noStrike" dirty="0">
                <a:effectLst/>
              </a:rPr>
              <a:t>Green Badge</a:t>
            </a:r>
            <a:r>
              <a:rPr lang="en-US" b="0" i="0" u="none" strike="noStrike" dirty="0">
                <a:effectLst/>
              </a:rPr>
              <a:t> – Public area access only (Security Threat Assessment or STA requirement)</a:t>
            </a:r>
            <a:r>
              <a:rPr lang="en-US" b="0" i="0" dirty="0"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</a:pPr>
            <a:r>
              <a:rPr lang="en-US" b="1" i="0" u="none" strike="noStrike" dirty="0">
                <a:effectLst/>
                <a:cs typeface="Calibri"/>
              </a:rPr>
              <a:t>White Badge</a:t>
            </a:r>
            <a:r>
              <a:rPr lang="en-US" b="0" i="0" u="none" strike="noStrike" dirty="0">
                <a:effectLst/>
                <a:cs typeface="Calibri"/>
              </a:rPr>
              <a:t> – Sterile area access only (concourses/restaurant vendors)</a:t>
            </a:r>
            <a:r>
              <a:rPr lang="en-US" b="0" i="0" dirty="0">
                <a:effectLst/>
                <a:cs typeface="Calibri"/>
              </a:rPr>
              <a:t>​</a:t>
            </a:r>
            <a:endParaRPr lang="en-US" b="0" i="0" dirty="0">
              <a:effectLst/>
              <a:cs typeface="Segoe UI"/>
            </a:endParaRPr>
          </a:p>
          <a:p>
            <a:pPr rtl="0" fontAlgn="base">
              <a:lnSpc>
                <a:spcPct val="90000"/>
              </a:lnSpc>
            </a:pPr>
            <a:r>
              <a:rPr lang="en-US" b="1" i="0" u="none" strike="noStrike" dirty="0">
                <a:effectLst/>
                <a:cs typeface="Calibri"/>
              </a:rPr>
              <a:t>Orange Badge</a:t>
            </a:r>
            <a:r>
              <a:rPr lang="en-US" b="0" i="0" u="none" strike="noStrike" dirty="0">
                <a:effectLst/>
                <a:cs typeface="Calibri"/>
              </a:rPr>
              <a:t> – SIDA area access only (Requires STA and CHRC background check)</a:t>
            </a:r>
            <a:r>
              <a:rPr lang="en-US" b="0" i="0" dirty="0">
                <a:effectLst/>
                <a:cs typeface="Calibri"/>
              </a:rPr>
              <a:t>​</a:t>
            </a:r>
          </a:p>
          <a:p>
            <a:pPr rtl="0" fontAlgn="base">
              <a:lnSpc>
                <a:spcPct val="90000"/>
              </a:lnSpc>
            </a:pPr>
            <a:r>
              <a:rPr lang="en-US" b="1" i="0" u="none" strike="noStrike" dirty="0">
                <a:effectLst/>
                <a:cs typeface="Calibri"/>
              </a:rPr>
              <a:t>Blue Badge</a:t>
            </a:r>
            <a:r>
              <a:rPr lang="en-US" b="0" i="0" u="none" strike="noStrike" dirty="0">
                <a:effectLst/>
                <a:cs typeface="Calibri"/>
              </a:rPr>
              <a:t> – All area access (Requires STA and CHRC check)</a:t>
            </a:r>
            <a:endParaRPr lang="en-US" b="0" i="0" dirty="0">
              <a:effectLst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61DCA37C-CB0B-475A-B462-77C9CBA37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BDFEB33-CEA8-40A1-83EB-FE0ABF671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b="129"/>
          <a:stretch/>
        </p:blipFill>
        <p:spPr>
          <a:xfrm>
            <a:off x="7873801" y="1165843"/>
            <a:ext cx="3341190" cy="1882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4991DC-093E-436C-A7DD-A9F239E3F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801" y="3813895"/>
            <a:ext cx="3341190" cy="129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74997-2892-D643-11AA-01173815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5" y="6111630"/>
            <a:ext cx="973445" cy="778915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25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75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8BAFC4F-C8FC-4224-8FFA-A6A8484175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03816F2-40D5-4C23-AF57-063E39236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9" name="Freeform 6">
              <a:extLst>
                <a:ext uri="{FF2B5EF4-FFF2-40B4-BE49-F238E27FC236}">
                  <a16:creationId xmlns:a16="http://schemas.microsoft.com/office/drawing/2014/main" id="{DBF222D0-66E9-48F8-B249-75AF858DF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7">
              <a:extLst>
                <a:ext uri="{FF2B5EF4-FFF2-40B4-BE49-F238E27FC236}">
                  <a16:creationId xmlns:a16="http://schemas.microsoft.com/office/drawing/2014/main" id="{5312FABD-B1AF-4E20-A8BF-0A6F0C42C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9">
              <a:extLst>
                <a:ext uri="{FF2B5EF4-FFF2-40B4-BE49-F238E27FC236}">
                  <a16:creationId xmlns:a16="http://schemas.microsoft.com/office/drawing/2014/main" id="{E6E2E6E5-F3C0-4B1A-8CEF-1F057A280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0">
              <a:extLst>
                <a:ext uri="{FF2B5EF4-FFF2-40B4-BE49-F238E27FC236}">
                  <a16:creationId xmlns:a16="http://schemas.microsoft.com/office/drawing/2014/main" id="{850A45DB-9259-4551-88A8-0D3D3E4FD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1">
              <a:extLst>
                <a:ext uri="{FF2B5EF4-FFF2-40B4-BE49-F238E27FC236}">
                  <a16:creationId xmlns:a16="http://schemas.microsoft.com/office/drawing/2014/main" id="{615A3848-AC67-4C67-A516-2823179F0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13BA5F40-CE6A-44DD-BBCE-EA36A12F3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4B9E32-C43B-4A16-BF84-1A12EF61D99F}"/>
              </a:ext>
            </a:extLst>
          </p:cNvPr>
          <p:cNvSpPr txBox="1"/>
          <p:nvPr/>
        </p:nvSpPr>
        <p:spPr>
          <a:xfrm>
            <a:off x="2928401" y="1380068"/>
            <a:ext cx="8574622" cy="2616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</a:pPr>
            <a:endParaRPr lang="en-US" sz="60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FCE81-ED97-4D14-9198-0AFB219F2CDC}"/>
              </a:ext>
            </a:extLst>
          </p:cNvPr>
          <p:cNvSpPr txBox="1"/>
          <p:nvPr/>
        </p:nvSpPr>
        <p:spPr>
          <a:xfrm>
            <a:off x="2127230" y="1585115"/>
            <a:ext cx="8574622" cy="2616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n w="3175" cmpd="sng">
                <a:noFill/>
              </a:ln>
              <a:latin typeface="Century Gothic"/>
              <a:ea typeface="+mj-ea"/>
              <a:cs typeface="Times New Roman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8BF54DB-FDDC-4D24-91AA-45826B224B8B}"/>
              </a:ext>
            </a:extLst>
          </p:cNvPr>
          <p:cNvSpPr txBox="1"/>
          <p:nvPr/>
        </p:nvSpPr>
        <p:spPr>
          <a:xfrm>
            <a:off x="1931866" y="4498605"/>
            <a:ext cx="896534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endParaRPr lang="en-US" sz="2800" b="1" dirty="0">
              <a:latin typeface="Century Gothic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02EE2-47F1-C758-D61E-960F7208477A}"/>
              </a:ext>
            </a:extLst>
          </p:cNvPr>
          <p:cNvSpPr txBox="1"/>
          <p:nvPr/>
        </p:nvSpPr>
        <p:spPr>
          <a:xfrm>
            <a:off x="3862872" y="1884039"/>
            <a:ext cx="77830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/>
              <a:t>QUESTIONS  &amp; </a:t>
            </a:r>
            <a:r>
              <a:rPr lang="en-US" sz="8000" b="1" u="sng" dirty="0"/>
              <a:t>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B946A-FCA9-F0BC-DF21-9C7DBD049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416" y="6007519"/>
            <a:ext cx="1804572" cy="7011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F5FDD7-5BB3-8452-AB47-1232CDEC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3" y="6007519"/>
            <a:ext cx="421122" cy="576857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latin typeface="Aptos Black" panose="020B0004020202020204" pitchFamily="34" charset="0"/>
              </a:rPr>
              <a:t>26</a:t>
            </a:fld>
            <a:endParaRPr lang="en-US" sz="1200" b="1"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45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EEF78-1A48-4F9C-973C-BB46BECC3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379" y="792289"/>
            <a:ext cx="5297264" cy="2938509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effectLst/>
                <a:latin typeface="+mn-lt"/>
                <a:ea typeface="Times New Roman" panose="02020603050405020304" pitchFamily="18" charset="0"/>
              </a:rPr>
              <a:t>Pre-Submission Conference:</a:t>
            </a:r>
            <a:br>
              <a:rPr lang="en-US" sz="3200" b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ON-CALL PROFESSIONAL CONSULTING SERVICES TO DESIGN AND ENGINEER JMAA PROJECTS AT JACKSON-MEDGAR WILEY EVERS INTERNATIONAL AIRPORT (JAN) </a:t>
            </a:r>
            <a:br>
              <a:rPr lang="en-US" sz="24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AND HAWKINS FIELD AIRPORT (HKS)</a:t>
            </a:r>
            <a:br>
              <a:rPr lang="en-US" sz="2400" dirty="0">
                <a:effectLst/>
                <a:latin typeface="+mn-lt"/>
                <a:ea typeface="Times New Roman" panose="02020603050405020304" pitchFamily="18" charset="0"/>
              </a:rPr>
            </a:br>
            <a:endParaRPr lang="en-US" sz="24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68B80-8B2E-411B-ABFD-9073CEF40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23116"/>
            <a:ext cx="4080511" cy="16854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20"/>
              </a:spcBef>
            </a:pPr>
            <a:endParaRPr lang="en-US" sz="1900" dirty="0">
              <a:latin typeface="Century Gothic"/>
            </a:endParaRPr>
          </a:p>
          <a:p>
            <a:pPr>
              <a:lnSpc>
                <a:spcPct val="90000"/>
              </a:lnSpc>
              <a:spcBef>
                <a:spcPts val="20"/>
              </a:spcBef>
            </a:pPr>
            <a:r>
              <a:rPr lang="en-US" sz="1900" dirty="0">
                <a:latin typeface="Century Gothic"/>
              </a:rPr>
              <a:t>   </a:t>
            </a:r>
            <a:endParaRPr lang="en-US" sz="1900" dirty="0"/>
          </a:p>
          <a:p>
            <a:pPr>
              <a:lnSpc>
                <a:spcPct val="90000"/>
              </a:lnSpc>
              <a:spcBef>
                <a:spcPts val="20"/>
              </a:spcBef>
            </a:pPr>
            <a:r>
              <a:rPr lang="en-US" sz="2000" b="1" dirty="0">
                <a:solidFill>
                  <a:schemeClr val="bg1"/>
                </a:solidFill>
              </a:rPr>
              <a:t>JMAA PROJECT NUMBER 002-24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US" sz="19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74F4FD-A826-4676-A29B-A56701774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b="129"/>
          <a:stretch/>
        </p:blipFill>
        <p:spPr>
          <a:xfrm>
            <a:off x="7552943" y="792289"/>
            <a:ext cx="3950079" cy="2226035"/>
          </a:xfrm>
          <a:prstGeom prst="roundRect">
            <a:avLst>
              <a:gd name="adj" fmla="val 4380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6F3565F-DFF4-4536-BDC4-A25EBFAD2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99" y="5546051"/>
            <a:ext cx="3013924" cy="1175430"/>
          </a:xfrm>
          <a:prstGeom prst="roundRect">
            <a:avLst>
              <a:gd name="adj" fmla="val 5000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E26D4-FF5A-F1EC-D594-9E925593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64" y="5883275"/>
            <a:ext cx="452581" cy="365125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27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88299-06C5-F79A-1ECB-63A3FE44CE79}"/>
              </a:ext>
            </a:extLst>
          </p:cNvPr>
          <p:cNvSpPr txBox="1"/>
          <p:nvPr/>
        </p:nvSpPr>
        <p:spPr>
          <a:xfrm>
            <a:off x="4080511" y="3429000"/>
            <a:ext cx="6031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Questions </a:t>
            </a:r>
          </a:p>
          <a:p>
            <a:r>
              <a:rPr lang="en-US" sz="3600" b="1" dirty="0"/>
              <a:t>Contact: </a:t>
            </a:r>
          </a:p>
          <a:p>
            <a:r>
              <a:rPr lang="en-US" sz="3600" b="1" dirty="0"/>
              <a:t>Mr. Eric Williams </a:t>
            </a:r>
          </a:p>
          <a:p>
            <a:r>
              <a:rPr lang="en-US" sz="3600" b="1" dirty="0"/>
              <a:t>ewilliams@jmaa.com</a:t>
            </a:r>
          </a:p>
        </p:txBody>
      </p:sp>
    </p:spTree>
    <p:extLst>
      <p:ext uri="{BB962C8B-B14F-4D97-AF65-F5344CB8AC3E}">
        <p14:creationId xmlns:p14="http://schemas.microsoft.com/office/powerpoint/2010/main" val="165276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F8D5C46-63E5-40C5-A208-4B2189FA1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A42B4ED-376E-46C3-8BB2-EAFC660D1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4E0795D-42C3-4DFD-AEB0-286A1CF14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2ACED1B-99D0-4C14-B63B-963889DCD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C5D324F-33A3-4C66-BFE5-1742CA4E5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EC572FC8-A465-4BA3-BA4D-2EC538C04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6CC2B15-8E3B-4CFF-99E4-5B4E4D8CF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82015A-8D47-7704-BB27-40E59896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4278928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Century Gothic"/>
              </a:rPr>
              <a:t>AVAILABLITY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9864F-823D-32B0-77AF-44674716D89D}"/>
              </a:ext>
            </a:extLst>
          </p:cNvPr>
          <p:cNvSpPr txBox="1"/>
          <p:nvPr/>
        </p:nvSpPr>
        <p:spPr>
          <a:xfrm>
            <a:off x="1372798" y="2100146"/>
            <a:ext cx="4390441" cy="369105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b="1" dirty="0"/>
              <a:t>Full RFQ is published on the following seven media sites and the airport website under the "Partner With US" tab and then under Procurement tab: </a:t>
            </a:r>
            <a:r>
              <a:rPr lang="en-US" sz="2000" dirty="0">
                <a:ea typeface="+mn-lt"/>
                <a:cs typeface="+mn-lt"/>
                <a:hlinkClick r:id="rId3"/>
              </a:rPr>
              <a:t>Procurement | JAN (jmaa.com)</a:t>
            </a:r>
            <a:endParaRPr lang="en-US" sz="2000" b="1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000" b="1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b="1" dirty="0"/>
              <a:t>This presentation will be placed on the website with all other procurement documentation. </a:t>
            </a: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63A60C88-7443-4827-9241-5019758CB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28CB6-17AB-7E3B-85D9-FA8FCE90C346}"/>
              </a:ext>
            </a:extLst>
          </p:cNvPr>
          <p:cNvSpPr txBox="1"/>
          <p:nvPr/>
        </p:nvSpPr>
        <p:spPr>
          <a:xfrm>
            <a:off x="5323114" y="290104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7BA7D-AD17-130F-B5BD-1B2DC0C5E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538" y="6035809"/>
            <a:ext cx="1803318" cy="703911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439B892-BAE3-2663-0BA4-AC3B6F160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731789"/>
              </p:ext>
            </p:extLst>
          </p:nvPr>
        </p:nvGraphicFramePr>
        <p:xfrm>
          <a:off x="6331176" y="977106"/>
          <a:ext cx="4847386" cy="48140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7400">
                  <a:extLst>
                    <a:ext uri="{9D8B030D-6E8A-4147-A177-3AD203B41FA5}">
                      <a16:colId xmlns:a16="http://schemas.microsoft.com/office/drawing/2014/main" val="3666996097"/>
                    </a:ext>
                  </a:extLst>
                </a:gridCol>
                <a:gridCol w="3339986">
                  <a:extLst>
                    <a:ext uri="{9D8B030D-6E8A-4147-A177-3AD203B41FA5}">
                      <a16:colId xmlns:a16="http://schemas.microsoft.com/office/drawing/2014/main" val="2405467352"/>
                    </a:ext>
                  </a:extLst>
                </a:gridCol>
              </a:tblGrid>
              <a:tr h="269343">
                <a:tc>
                  <a:txBody>
                    <a:bodyPr/>
                    <a:lstStyle/>
                    <a:p>
                      <a:pPr marL="238125" marR="22860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</a:rPr>
                        <a:t>Advertisement</a:t>
                      </a:r>
                      <a:r>
                        <a:rPr lang="en-US" sz="900" b="1" spc="-290">
                          <a:solidFill>
                            <a:srgbClr val="FFFFFF"/>
                          </a:solidFill>
                          <a:effectLst/>
                        </a:rPr>
                        <a:t>      </a:t>
                      </a: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</a:rPr>
                        <a:t>Date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857250" marR="113347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</a:rPr>
                        <a:t>Media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33710"/>
                  </a:ext>
                </a:extLst>
              </a:tr>
              <a:tr h="718246">
                <a:tc>
                  <a:txBody>
                    <a:bodyPr/>
                    <a:lstStyle/>
                    <a:p>
                      <a:pPr marL="67945" marR="3073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November 1,</a:t>
                      </a:r>
                      <a:r>
                        <a:rPr lang="en-US" sz="900" spc="-40">
                          <a:solidFill>
                            <a:srgbClr val="000000"/>
                          </a:solidFill>
                          <a:effectLst/>
                        </a:rPr>
                        <a:t> 2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023 </a:t>
                      </a:r>
                      <a:r>
                        <a:rPr lang="en-US" sz="900" spc="-285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through</a:t>
                      </a:r>
                      <a:endParaRPr lang="en-US" sz="1300">
                        <a:effectLst/>
                      </a:endParaRPr>
                    </a:p>
                    <a:p>
                      <a:pPr marL="67945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November 14, 2023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endParaRPr lang="en-US" sz="1300">
                        <a:effectLst/>
                      </a:endParaRPr>
                    </a:p>
                    <a:p>
                      <a:pPr marL="68580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La</a:t>
                      </a:r>
                      <a:r>
                        <a:rPr lang="en-US" sz="900" spc="-1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Noticia</a:t>
                      </a:r>
                      <a:r>
                        <a:rPr lang="en-US" sz="900" spc="-5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MS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63635"/>
                  </a:ext>
                </a:extLst>
              </a:tr>
              <a:tr h="718246">
                <a:tc>
                  <a:txBody>
                    <a:bodyPr/>
                    <a:lstStyle/>
                    <a:p>
                      <a:pPr marL="67945" marR="3073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November 1,</a:t>
                      </a:r>
                      <a:r>
                        <a:rPr lang="en-US" sz="900" spc="-40">
                          <a:effectLst/>
                        </a:rPr>
                        <a:t> 2</a:t>
                      </a:r>
                      <a:r>
                        <a:rPr lang="en-US" sz="900">
                          <a:effectLst/>
                        </a:rPr>
                        <a:t>023 </a:t>
                      </a:r>
                      <a:r>
                        <a:rPr lang="en-US" sz="900" spc="-285">
                          <a:effectLst/>
                        </a:rPr>
                        <a:t> </a:t>
                      </a:r>
                      <a:r>
                        <a:rPr lang="en-US" sz="900">
                          <a:effectLst/>
                        </a:rPr>
                        <a:t>through</a:t>
                      </a:r>
                      <a:endParaRPr lang="en-US" sz="1300">
                        <a:effectLst/>
                      </a:endParaRPr>
                    </a:p>
                    <a:p>
                      <a:pPr marL="67945"/>
                      <a:r>
                        <a:rPr lang="en-US" sz="900">
                          <a:effectLst/>
                        </a:rPr>
                        <a:t>November 14, 2023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endParaRPr lang="en-US" sz="1300">
                        <a:effectLst/>
                      </a:endParaRPr>
                    </a:p>
                    <a:p>
                      <a:pPr marL="68580"/>
                      <a:r>
                        <a:rPr lang="en-US" sz="900">
                          <a:effectLst/>
                        </a:rPr>
                        <a:t>Rankin</a:t>
                      </a:r>
                      <a:r>
                        <a:rPr lang="en-US" sz="900" spc="-5">
                          <a:effectLst/>
                        </a:rPr>
                        <a:t> </a:t>
                      </a:r>
                      <a:r>
                        <a:rPr lang="en-US" sz="900">
                          <a:effectLst/>
                        </a:rPr>
                        <a:t>County</a:t>
                      </a:r>
                      <a:r>
                        <a:rPr lang="en-US" sz="900" spc="-5">
                          <a:effectLst/>
                        </a:rPr>
                        <a:t> </a:t>
                      </a:r>
                      <a:r>
                        <a:rPr lang="en-US" sz="900">
                          <a:effectLst/>
                        </a:rPr>
                        <a:t>News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004899"/>
                  </a:ext>
                </a:extLst>
              </a:tr>
              <a:tr h="718246">
                <a:tc>
                  <a:txBody>
                    <a:bodyPr/>
                    <a:lstStyle/>
                    <a:p>
                      <a:pPr marL="67945" marR="3073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November 2,</a:t>
                      </a:r>
                      <a:r>
                        <a:rPr lang="en-US" sz="900" spc="-40">
                          <a:solidFill>
                            <a:srgbClr val="000000"/>
                          </a:solidFill>
                          <a:effectLst/>
                        </a:rPr>
                        <a:t> 2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023 </a:t>
                      </a:r>
                      <a:r>
                        <a:rPr lang="en-US" sz="900" spc="-285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through</a:t>
                      </a:r>
                      <a:endParaRPr lang="en-US" sz="1300">
                        <a:effectLst/>
                      </a:endParaRPr>
                    </a:p>
                    <a:p>
                      <a:pPr marL="67945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November 15, 2023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endParaRPr lang="en-US" sz="1300" dirty="0">
                        <a:effectLst/>
                      </a:endParaRPr>
                    </a:p>
                    <a:p>
                      <a:pPr marL="68580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Jackson</a:t>
                      </a:r>
                      <a:r>
                        <a:rPr lang="en-US" sz="900" spc="-5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Advocate</a:t>
                      </a:r>
                      <a:endParaRPr lang="en-US" sz="13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075187"/>
                  </a:ext>
                </a:extLst>
              </a:tr>
              <a:tr h="718246">
                <a:tc>
                  <a:txBody>
                    <a:bodyPr/>
                    <a:lstStyle/>
                    <a:p>
                      <a:pPr marL="67945" marR="3073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November 2,</a:t>
                      </a:r>
                      <a:r>
                        <a:rPr lang="en-US" sz="900" spc="-40">
                          <a:effectLst/>
                        </a:rPr>
                        <a:t> 2</a:t>
                      </a:r>
                      <a:r>
                        <a:rPr lang="en-US" sz="900">
                          <a:effectLst/>
                        </a:rPr>
                        <a:t>023 </a:t>
                      </a:r>
                      <a:r>
                        <a:rPr lang="en-US" sz="900" spc="-285">
                          <a:effectLst/>
                        </a:rPr>
                        <a:t> </a:t>
                      </a:r>
                      <a:r>
                        <a:rPr lang="en-US" sz="900">
                          <a:effectLst/>
                        </a:rPr>
                        <a:t>through</a:t>
                      </a:r>
                      <a:endParaRPr lang="en-US" sz="1300">
                        <a:effectLst/>
                      </a:endParaRPr>
                    </a:p>
                    <a:p>
                      <a:r>
                        <a:rPr lang="en-US" sz="900">
                          <a:effectLst/>
                        </a:rPr>
                        <a:t>  November 15, 2023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endParaRPr lang="en-US" sz="1300">
                        <a:effectLst/>
                      </a:endParaRPr>
                    </a:p>
                    <a:p>
                      <a:pPr marL="68580"/>
                      <a:r>
                        <a:rPr lang="en-US" sz="900">
                          <a:effectLst/>
                        </a:rPr>
                        <a:t>Mississippi</a:t>
                      </a:r>
                      <a:r>
                        <a:rPr lang="en-US" sz="900" spc="-5">
                          <a:effectLst/>
                        </a:rPr>
                        <a:t> </a:t>
                      </a:r>
                      <a:r>
                        <a:rPr lang="en-US" sz="900">
                          <a:effectLst/>
                        </a:rPr>
                        <a:t>Link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848999"/>
                  </a:ext>
                </a:extLst>
              </a:tr>
              <a:tr h="493796">
                <a:tc>
                  <a:txBody>
                    <a:bodyPr/>
                    <a:lstStyle/>
                    <a:p>
                      <a:pPr marL="67945" marR="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November 3, 2023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American</a:t>
                      </a:r>
                      <a:r>
                        <a:rPr lang="en-US" sz="900" spc="-5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Association</a:t>
                      </a:r>
                      <a:r>
                        <a:rPr lang="en-US" sz="900" spc="-5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of</a:t>
                      </a:r>
                      <a:r>
                        <a:rPr lang="en-US" sz="900" spc="5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Airport</a:t>
                      </a:r>
                      <a:r>
                        <a:rPr lang="en-US" sz="900" spc="-5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Executives</a:t>
                      </a:r>
                      <a:r>
                        <a:rPr lang="en-US" sz="900" spc="1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Website</a:t>
                      </a:r>
                      <a:r>
                        <a:rPr lang="en-US" sz="900" spc="5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 spc="-5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900" spc="-5">
                          <a:solidFill>
                            <a:srgbClr val="0562C1"/>
                          </a:solidFill>
                          <a:effectLst/>
                          <a:hlinkClick r:id="rId5"/>
                        </a:rPr>
                        <a:t>https://www.aaaedocs.org/publications/business_opportunities</a:t>
                      </a:r>
                      <a:r>
                        <a:rPr lang="en-US" sz="900" spc="-5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091027"/>
                  </a:ext>
                </a:extLst>
              </a:tr>
              <a:tr h="684173">
                <a:tc>
                  <a:txBody>
                    <a:bodyPr/>
                    <a:lstStyle/>
                    <a:p>
                      <a:pPr marL="67945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November 3, 2023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1210310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Airport Minority Advisory Council (AMAC) Website</a:t>
                      </a:r>
                      <a:r>
                        <a:rPr lang="en-US" sz="900" spc="-285">
                          <a:effectLst/>
                        </a:rPr>
                        <a:t> </a:t>
                      </a:r>
                      <a:r>
                        <a:rPr lang="en-US" sz="900">
                          <a:effectLst/>
                        </a:rPr>
                        <a:t>(</a:t>
                      </a:r>
                      <a:r>
                        <a:rPr lang="en-US" sz="900">
                          <a:solidFill>
                            <a:srgbClr val="0562C1"/>
                          </a:solidFill>
                          <a:effectLst/>
                          <a:hlinkClick r:id="rId6"/>
                        </a:rPr>
                        <a:t>https:</a:t>
                      </a:r>
                      <a:r>
                        <a:rPr lang="en-US" sz="900" spc="-5">
                          <a:solidFill>
                            <a:srgbClr val="0562C1"/>
                          </a:solidFill>
                          <a:effectLst/>
                          <a:hlinkClick r:id="rId6"/>
                        </a:rPr>
                        <a:t> </a:t>
                      </a:r>
                      <a:r>
                        <a:rPr lang="en-US" sz="900">
                          <a:solidFill>
                            <a:srgbClr val="0562C1"/>
                          </a:solidFill>
                          <a:effectLst/>
                          <a:hlinkClick r:id="rId6"/>
                        </a:rPr>
                        <a:t>www.amac-org.com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33761"/>
                  </a:ext>
                </a:extLst>
              </a:tr>
              <a:tr h="493796">
                <a:tc>
                  <a:txBody>
                    <a:bodyPr/>
                    <a:lstStyle/>
                    <a:p>
                      <a:pPr marL="67945" marR="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November 3, 2023</a:t>
                      </a:r>
                      <a:endParaRPr lang="en-US" sz="13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4810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Airports</a:t>
                      </a:r>
                      <a:r>
                        <a:rPr lang="en-US" sz="900" spc="-15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Council</a:t>
                      </a:r>
                      <a:r>
                        <a:rPr lang="en-US" sz="900" spc="-15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International</a:t>
                      </a:r>
                      <a:r>
                        <a:rPr lang="en-US" sz="900" spc="-1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–</a:t>
                      </a:r>
                      <a:r>
                        <a:rPr lang="en-US" sz="900" spc="-15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North</a:t>
                      </a:r>
                      <a:r>
                        <a:rPr lang="en-US" sz="900" spc="-1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America</a:t>
                      </a:r>
                      <a:r>
                        <a:rPr lang="en-US" sz="900" spc="-2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(ACI-NA)</a:t>
                      </a:r>
                      <a:r>
                        <a:rPr lang="en-US" sz="900" spc="-1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Website</a:t>
                      </a:r>
                      <a:r>
                        <a:rPr lang="en-US" sz="900" spc="-285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solidFill>
                            <a:srgbClr val="0562C1"/>
                          </a:solidFill>
                          <a:effectLst/>
                          <a:hlinkClick r:id="rId7"/>
                        </a:rPr>
                        <a:t>http://airportscouncil.org/rfp-list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3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1723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D7D1E-435D-1707-C7FC-23F291F9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4799" y="6257925"/>
            <a:ext cx="306389" cy="481794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3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B23C4D6-19C4-3280-EB72-8A42D26F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Facts about JAN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8427FDC-48C5-D3D0-D28E-16E01BB4C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691" y="6039344"/>
            <a:ext cx="1803318" cy="7039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19B307-CE3A-0F6C-28E1-0F1719E4E496}"/>
              </a:ext>
            </a:extLst>
          </p:cNvPr>
          <p:cNvSpPr txBox="1"/>
          <p:nvPr/>
        </p:nvSpPr>
        <p:spPr>
          <a:xfrm>
            <a:off x="2692400" y="21420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EBC3F-232C-CBD2-F482-ACCD013948F6}"/>
              </a:ext>
            </a:extLst>
          </p:cNvPr>
          <p:cNvSpPr txBox="1"/>
          <p:nvPr/>
        </p:nvSpPr>
        <p:spPr>
          <a:xfrm>
            <a:off x="5380851" y="2381636"/>
            <a:ext cx="5302250" cy="14311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spcAft>
                <a:spcPts val="600"/>
              </a:spcAft>
              <a:buFont typeface="Wingdings"/>
              <a:buChar char="Ø"/>
            </a:pPr>
            <a:endParaRPr lang="en-US"/>
          </a:p>
          <a:p>
            <a:pPr marL="285750" indent="-285750">
              <a:spcAft>
                <a:spcPts val="600"/>
              </a:spcAft>
              <a:buFont typeface="Wingdings"/>
              <a:buChar char="Ø"/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D4F5E5-C614-17B1-17A3-40A4695C0445}"/>
              </a:ext>
            </a:extLst>
          </p:cNvPr>
          <p:cNvSpPr txBox="1"/>
          <p:nvPr/>
        </p:nvSpPr>
        <p:spPr>
          <a:xfrm>
            <a:off x="2492374" y="3111499"/>
            <a:ext cx="86518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endParaRPr lang="en-US"/>
          </a:p>
        </p:txBody>
      </p:sp>
      <p:graphicFrame>
        <p:nvGraphicFramePr>
          <p:cNvPr id="27" name="Content Placeholder 9">
            <a:extLst>
              <a:ext uri="{FF2B5EF4-FFF2-40B4-BE49-F238E27FC236}">
                <a16:creationId xmlns:a16="http://schemas.microsoft.com/office/drawing/2014/main" id="{BB3E196B-D66A-E35C-5C22-36BFD63B5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674707"/>
              </p:ext>
            </p:extLst>
          </p:nvPr>
        </p:nvGraphicFramePr>
        <p:xfrm>
          <a:off x="5010742" y="685800"/>
          <a:ext cx="6492283" cy="544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6FC52E-0BFD-6C72-AE9F-876AAAAC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35" y="6133386"/>
            <a:ext cx="453416" cy="609869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4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0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B23C4D6-19C4-3280-EB72-8A42D26F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Facts about HKS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8427FDC-48C5-D3D0-D28E-16E01BB4C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220" y="5956231"/>
            <a:ext cx="1803318" cy="7039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19B307-CE3A-0F6C-28E1-0F1719E4E496}"/>
              </a:ext>
            </a:extLst>
          </p:cNvPr>
          <p:cNvSpPr txBox="1"/>
          <p:nvPr/>
        </p:nvSpPr>
        <p:spPr>
          <a:xfrm>
            <a:off x="2692400" y="21420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EBC3F-232C-CBD2-F482-ACCD013948F6}"/>
              </a:ext>
            </a:extLst>
          </p:cNvPr>
          <p:cNvSpPr txBox="1"/>
          <p:nvPr/>
        </p:nvSpPr>
        <p:spPr>
          <a:xfrm>
            <a:off x="5380851" y="2381636"/>
            <a:ext cx="5302250" cy="14311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spcAft>
                <a:spcPts val="600"/>
              </a:spcAft>
              <a:buFont typeface="Wingdings"/>
              <a:buChar char="Ø"/>
            </a:pPr>
            <a:endParaRPr lang="en-US"/>
          </a:p>
          <a:p>
            <a:pPr marL="285750" indent="-285750">
              <a:spcAft>
                <a:spcPts val="600"/>
              </a:spcAft>
              <a:buFont typeface="Wingdings"/>
              <a:buChar char="Ø"/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D4F5E5-C614-17B1-17A3-40A4695C0445}"/>
              </a:ext>
            </a:extLst>
          </p:cNvPr>
          <p:cNvSpPr txBox="1"/>
          <p:nvPr/>
        </p:nvSpPr>
        <p:spPr>
          <a:xfrm>
            <a:off x="2492374" y="3111499"/>
            <a:ext cx="86518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endParaRPr lang="en-US"/>
          </a:p>
        </p:txBody>
      </p:sp>
      <p:graphicFrame>
        <p:nvGraphicFramePr>
          <p:cNvPr id="27" name="Content Placeholder 9">
            <a:extLst>
              <a:ext uri="{FF2B5EF4-FFF2-40B4-BE49-F238E27FC236}">
                <a16:creationId xmlns:a16="http://schemas.microsoft.com/office/drawing/2014/main" id="{55B91E51-5DF6-53CC-EA7E-896CC8505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18098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169C9-1AFA-0122-8701-5BD1B07D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844" y="6174013"/>
            <a:ext cx="276225" cy="455992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5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1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8BAFC4F-C8FC-4224-8FFA-A6A8484175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-171440"/>
            <a:ext cx="12191980" cy="685799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03816F2-40D5-4C23-AF57-063E39236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9" name="Freeform 6">
              <a:extLst>
                <a:ext uri="{FF2B5EF4-FFF2-40B4-BE49-F238E27FC236}">
                  <a16:creationId xmlns:a16="http://schemas.microsoft.com/office/drawing/2014/main" id="{DBF222D0-66E9-48F8-B249-75AF858DF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7">
              <a:extLst>
                <a:ext uri="{FF2B5EF4-FFF2-40B4-BE49-F238E27FC236}">
                  <a16:creationId xmlns:a16="http://schemas.microsoft.com/office/drawing/2014/main" id="{5312FABD-B1AF-4E20-A8BF-0A6F0C42C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9">
              <a:extLst>
                <a:ext uri="{FF2B5EF4-FFF2-40B4-BE49-F238E27FC236}">
                  <a16:creationId xmlns:a16="http://schemas.microsoft.com/office/drawing/2014/main" id="{E6E2E6E5-F3C0-4B1A-8CEF-1F057A280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0">
              <a:extLst>
                <a:ext uri="{FF2B5EF4-FFF2-40B4-BE49-F238E27FC236}">
                  <a16:creationId xmlns:a16="http://schemas.microsoft.com/office/drawing/2014/main" id="{850A45DB-9259-4551-88A8-0D3D3E4FD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1">
              <a:extLst>
                <a:ext uri="{FF2B5EF4-FFF2-40B4-BE49-F238E27FC236}">
                  <a16:creationId xmlns:a16="http://schemas.microsoft.com/office/drawing/2014/main" id="{615A3848-AC67-4C67-A516-2823179F0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13BA5F40-CE6A-44DD-BBCE-EA36A12F3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4B9E32-C43B-4A16-BF84-1A12EF61D99F}"/>
              </a:ext>
            </a:extLst>
          </p:cNvPr>
          <p:cNvSpPr txBox="1"/>
          <p:nvPr/>
        </p:nvSpPr>
        <p:spPr>
          <a:xfrm>
            <a:off x="2928401" y="1380068"/>
            <a:ext cx="8574622" cy="2616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</a:pPr>
            <a:endParaRPr lang="en-US" sz="60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</a:pPr>
            <a:r>
              <a:rPr lang="en-US" sz="8000" b="1" dirty="0">
                <a:ln w="3175" cmpd="sng">
                  <a:noFill/>
                </a:ln>
                <a:latin typeface="Corbel"/>
                <a:ea typeface="+mj-ea"/>
                <a:cs typeface="+mj-cs"/>
              </a:rPr>
              <a:t>RFQ 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</a:pPr>
            <a:r>
              <a:rPr lang="en-US" sz="8000" b="1" u="sng" dirty="0">
                <a:ln w="3175" cmpd="sng">
                  <a:noFill/>
                </a:ln>
                <a:latin typeface="Corbel"/>
                <a:ea typeface="+mj-ea"/>
                <a:cs typeface="+mj-cs"/>
              </a:rPr>
              <a:t>OVERVIEW</a:t>
            </a:r>
            <a:endParaRPr lang="en-US" sz="8000" u="sng" dirty="0">
              <a:ln w="3175" cmpd="sng">
                <a:noFill/>
              </a:ln>
              <a:latin typeface="Corbel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FCE81-ED97-4D14-9198-0AFB219F2CDC}"/>
              </a:ext>
            </a:extLst>
          </p:cNvPr>
          <p:cNvSpPr txBox="1"/>
          <p:nvPr/>
        </p:nvSpPr>
        <p:spPr>
          <a:xfrm>
            <a:off x="2127230" y="1585115"/>
            <a:ext cx="8574622" cy="2616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n w="3175" cmpd="sng">
                <a:noFill/>
              </a:ln>
              <a:latin typeface="Century Gothic"/>
              <a:ea typeface="+mj-ea"/>
              <a:cs typeface="Times New Roman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8BF54DB-FDDC-4D24-91AA-45826B224B8B}"/>
              </a:ext>
            </a:extLst>
          </p:cNvPr>
          <p:cNvSpPr txBox="1"/>
          <p:nvPr/>
        </p:nvSpPr>
        <p:spPr>
          <a:xfrm>
            <a:off x="1959858" y="4507935"/>
            <a:ext cx="896534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endParaRPr lang="en-US" sz="2800" b="1" dirty="0">
              <a:latin typeface="Century Gothic"/>
              <a:cs typeface="Times New Roman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3880C6-FEE6-F568-79AF-AA0CC55C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53150"/>
            <a:ext cx="925819" cy="381000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latin typeface="Aptos Black" panose="020B0004020202020204" pitchFamily="34" charset="0"/>
              </a:rPr>
              <a:t>6</a:t>
            </a:fld>
            <a:endParaRPr lang="en-US" sz="1200" b="1"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5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FD2F0-FDC1-4EA8-8A4A-2DDC43E5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REASON FOR RFQ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125B6E-7D42-6993-4984-683FEB4B4397}"/>
              </a:ext>
            </a:extLst>
          </p:cNvPr>
          <p:cNvSpPr txBox="1"/>
          <p:nvPr/>
        </p:nvSpPr>
        <p:spPr>
          <a:xfrm>
            <a:off x="4544017" y="132444"/>
            <a:ext cx="6959007" cy="581297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b="1" dirty="0"/>
              <a:t>The procurement action is required by the FAA.</a:t>
            </a:r>
            <a:endParaRPr lang="en-US" b="1" dirty="0"/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b="1" dirty="0"/>
              <a:t>Procurement action is following the guidance in AC 150/5100-14E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b="1" dirty="0"/>
              <a:t>Required in order for the airport to receive funding from the FAA through AIP and from the State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b="1" dirty="0"/>
              <a:t>This is QUALIFICATION BASED selection. NO mention of price shall be made in your submission.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55715-B3CB-4E60-C2C0-8239BF0A005C}"/>
              </a:ext>
            </a:extLst>
          </p:cNvPr>
          <p:cNvSpPr txBox="1"/>
          <p:nvPr/>
        </p:nvSpPr>
        <p:spPr>
          <a:xfrm>
            <a:off x="2685142" y="1914071"/>
            <a:ext cx="2743199" cy="365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3DAB0-E157-5EAB-C4A9-3AF0EA7AA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197" y="5945554"/>
            <a:ext cx="1803318" cy="7039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BEB0C-8031-67AC-6C8F-6B909FA7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181725"/>
            <a:ext cx="546101" cy="295275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7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4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D2F0-FDC1-4EA8-8A4A-2DDC43E5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4452257"/>
            <a:ext cx="9742318" cy="13849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/>
              <a:t>CONTRACT TERM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55715-B3CB-4E60-C2C0-8239BF0A005C}"/>
              </a:ext>
            </a:extLst>
          </p:cNvPr>
          <p:cNvSpPr txBox="1"/>
          <p:nvPr/>
        </p:nvSpPr>
        <p:spPr>
          <a:xfrm>
            <a:off x="2685142" y="1914071"/>
            <a:ext cx="2743199" cy="365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3DAB0-E157-5EAB-C4A9-3AF0EA7AA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121" y="5992239"/>
            <a:ext cx="1803318" cy="703911"/>
          </a:xfrm>
          <a:prstGeom prst="rect">
            <a:avLst/>
          </a:prstGeom>
        </p:spPr>
      </p:pic>
      <p:graphicFrame>
        <p:nvGraphicFramePr>
          <p:cNvPr id="24" name="TextBox 4">
            <a:extLst>
              <a:ext uri="{FF2B5EF4-FFF2-40B4-BE49-F238E27FC236}">
                <a16:creationId xmlns:a16="http://schemas.microsoft.com/office/drawing/2014/main" id="{5E1FEA03-A38E-3C71-11A7-C90E34372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414593"/>
              </p:ext>
            </p:extLst>
          </p:nvPr>
        </p:nvGraphicFramePr>
        <p:xfrm>
          <a:off x="1760705" y="865761"/>
          <a:ext cx="9742319" cy="324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AFE62-5BD6-B0F3-29D0-526185BA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5" y="6142181"/>
            <a:ext cx="371475" cy="323273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8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1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DFD2F0-FDC1-4EA8-8A4A-2DDC43E5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665" y="1284051"/>
            <a:ext cx="3359021" cy="37238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ANTICIPATED SERVICES</a:t>
            </a:r>
          </a:p>
        </p:txBody>
      </p:sp>
      <p:sp useBgFill="1">
        <p:nvSpPr>
          <p:cNvPr id="53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55715-B3CB-4E60-C2C0-8239BF0A005C}"/>
              </a:ext>
            </a:extLst>
          </p:cNvPr>
          <p:cNvSpPr txBox="1"/>
          <p:nvPr/>
        </p:nvSpPr>
        <p:spPr>
          <a:xfrm>
            <a:off x="2685142" y="1914071"/>
            <a:ext cx="2743199" cy="365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3DAB0-E157-5EAB-C4A9-3AF0EA7AA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047" y="6072187"/>
            <a:ext cx="1803318" cy="703911"/>
          </a:xfrm>
          <a:prstGeom prst="rect">
            <a:avLst/>
          </a:prstGeom>
        </p:spPr>
      </p:pic>
      <p:graphicFrame>
        <p:nvGraphicFramePr>
          <p:cNvPr id="24" name="TextBox 4">
            <a:extLst>
              <a:ext uri="{FF2B5EF4-FFF2-40B4-BE49-F238E27FC236}">
                <a16:creationId xmlns:a16="http://schemas.microsoft.com/office/drawing/2014/main" id="{A0A0D105-58CD-A3F8-5BE7-07E7EDBE7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302925"/>
              </p:ext>
            </p:extLst>
          </p:nvPr>
        </p:nvGraphicFramePr>
        <p:xfrm>
          <a:off x="4941201" y="992181"/>
          <a:ext cx="6237359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7CAF3-DDF6-38E2-922C-2F221FAB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224145"/>
            <a:ext cx="538164" cy="551953"/>
          </a:xfrm>
        </p:spPr>
        <p:txBody>
          <a:bodyPr/>
          <a:lstStyle/>
          <a:p>
            <a:fld id="{3E985402-F3B7-446C-835B-D740EC1884F3}" type="slidenum">
              <a:rPr lang="en-US" sz="1200" b="1" smtClean="0">
                <a:solidFill>
                  <a:schemeClr val="bg1"/>
                </a:solidFill>
                <a:latin typeface="Aptos Black" panose="020B0004020202020204" pitchFamily="34" charset="0"/>
              </a:rPr>
              <a:t>9</a:t>
            </a:fld>
            <a:endParaRPr lang="en-US" sz="1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56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61c0f2d-50ba-4e13-b839-262f63fdaab1">
      <UserInfo>
        <DisplayName>Felicia Turner</DisplayName>
        <AccountId>536</AccountId>
        <AccountType/>
      </UserInfo>
      <UserInfo>
        <DisplayName>LSherie Dean</DisplayName>
        <AccountId>226</AccountId>
        <AccountType/>
      </UserInfo>
      <UserInfo>
        <DisplayName>Marvin Buckhalter</DisplayName>
        <AccountId>513</AccountId>
        <AccountType/>
      </UserInfo>
    </SharedWithUsers>
    <lcf76f155ced4ddcb4097134ff3c332f xmlns="34f7c578-c563-4f03-9dc8-73fd4e3b7eda">
      <Terms xmlns="http://schemas.microsoft.com/office/infopath/2007/PartnerControls"/>
    </lcf76f155ced4ddcb4097134ff3c332f>
    <TaxCatchAll xmlns="261c0f2d-50ba-4e13-b839-262f63fdaab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FBE53228B13D4DBD5E6DC09F152855" ma:contentTypeVersion="15" ma:contentTypeDescription="Create a new document." ma:contentTypeScope="" ma:versionID="c2e51fe14697308ae5868fd89a9e8af0">
  <xsd:schema xmlns:xsd="http://www.w3.org/2001/XMLSchema" xmlns:xs="http://www.w3.org/2001/XMLSchema" xmlns:p="http://schemas.microsoft.com/office/2006/metadata/properties" xmlns:ns2="34f7c578-c563-4f03-9dc8-73fd4e3b7eda" xmlns:ns3="261c0f2d-50ba-4e13-b839-262f63fdaab1" targetNamespace="http://schemas.microsoft.com/office/2006/metadata/properties" ma:root="true" ma:fieldsID="be209b69ca97baa8b89e5df33142cad1" ns2:_="" ns3:_="">
    <xsd:import namespace="34f7c578-c563-4f03-9dc8-73fd4e3b7eda"/>
    <xsd:import namespace="261c0f2d-50ba-4e13-b839-262f63fdaa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7c578-c563-4f03-9dc8-73fd4e3b7e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1170579-ad6b-420c-a8ae-81a56b9d63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c0f2d-50ba-4e13-b839-262f63fdaab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9" nillable="true" ma:displayName="Taxonomy Catch All Column" ma:hidden="true" ma:list="{945d9934-a7c2-40b8-b081-cc380e95df65}" ma:internalName="TaxCatchAll" ma:showField="CatchAllData" ma:web="261c0f2d-50ba-4e13-b839-262f63fdaa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6598FF-C8DB-4C71-821E-AA32EF2A4241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34f7c578-c563-4f03-9dc8-73fd4e3b7eda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61c0f2d-50ba-4e13-b839-262f63fdaab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80DE3D2-2BCB-4E96-A6C8-B2A07197E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f7c578-c563-4f03-9dc8-73fd4e3b7eda"/>
    <ds:schemaRef ds:uri="261c0f2d-50ba-4e13-b839-262f63fdaa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77B962-35E2-46B4-80C1-78C0554AD7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1479</Words>
  <Application>Microsoft Office PowerPoint</Application>
  <PresentationFormat>Widescreen</PresentationFormat>
  <Paragraphs>260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 Black</vt:lpstr>
      <vt:lpstr>Arial</vt:lpstr>
      <vt:lpstr>Calibri</vt:lpstr>
      <vt:lpstr>Century Gothic</vt:lpstr>
      <vt:lpstr>Corbel</vt:lpstr>
      <vt:lpstr>Times New Roman</vt:lpstr>
      <vt:lpstr>Wingdings</vt:lpstr>
      <vt:lpstr>Parallax</vt:lpstr>
      <vt:lpstr>  Pre-Submission Conference: ON-CALL PROFESSIONAL CONSULTING SERVICES TO DESIGN AND ENGINEER JMAA PROJECTS AT JACKSON-MEDGAR WILEY EVERS INTERNATIONAL AIRPORT (JAN)  AND HAWKINS FIELD AIRPORT (HKS) </vt:lpstr>
      <vt:lpstr>PowerPoint Presentation</vt:lpstr>
      <vt:lpstr>AVAILABLITY </vt:lpstr>
      <vt:lpstr>Facts about JAN</vt:lpstr>
      <vt:lpstr>Facts about HKS</vt:lpstr>
      <vt:lpstr>PowerPoint Presentation</vt:lpstr>
      <vt:lpstr>REASON FOR RFQ</vt:lpstr>
      <vt:lpstr>CONTRACT TERM</vt:lpstr>
      <vt:lpstr>ANTICIPATED SERVICES</vt:lpstr>
      <vt:lpstr>ANTICIPATED AIP Projects</vt:lpstr>
      <vt:lpstr> Possible NOFO FUNDED SERVICES</vt:lpstr>
      <vt:lpstr> CRITERIA FOR SELECTION Standard Selection Process – RFQ </vt:lpstr>
      <vt:lpstr>CRITERIA 1: EXPERIENCE  </vt:lpstr>
      <vt:lpstr>CRITERIA 2: QUALIFICATIONS  </vt:lpstr>
      <vt:lpstr>CRITERIA 3: DBE PARTICIPATION  </vt:lpstr>
      <vt:lpstr>CRITERIA 4: CAPACITY  </vt:lpstr>
      <vt:lpstr>CRITERIA 5: ORGANIZATION OF SUBMISSION  </vt:lpstr>
      <vt:lpstr>SCHEDULE  </vt:lpstr>
      <vt:lpstr>PowerPoint Presentation</vt:lpstr>
      <vt:lpstr>STATEMENT ORGANIZATION   </vt:lpstr>
      <vt:lpstr>STATEMENT SUBMISSION</vt:lpstr>
      <vt:lpstr>STATEMENT SUBMISSION</vt:lpstr>
      <vt:lpstr>PHASES TO SELECTION </vt:lpstr>
      <vt:lpstr>RFQ CHECKLIST</vt:lpstr>
      <vt:lpstr>BADGING</vt:lpstr>
      <vt:lpstr>PowerPoint Presentation</vt:lpstr>
      <vt:lpstr>  Pre-Submission Conference: ON-CALL PROFESSIONAL CONSULTING SERVICES TO DESIGN AND ENGINEER JMAA PROJECTS AT JACKSON-MEDGAR WILEY EVERS INTERNATIONAL AIRPORT (JAN)  AND HAWKINS FIELD AIRPORT (HKS)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PRE-SUBMISSION VIDEO CONFERENCE</dc:title>
  <dc:creator>LSherie Dean</dc:creator>
  <cp:lastModifiedBy>Stephanie Morgan</cp:lastModifiedBy>
  <cp:revision>1016</cp:revision>
  <cp:lastPrinted>2023-11-13T21:28:55Z</cp:lastPrinted>
  <dcterms:created xsi:type="dcterms:W3CDTF">2020-09-08T16:57:21Z</dcterms:created>
  <dcterms:modified xsi:type="dcterms:W3CDTF">2023-11-14T18:51:51Z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0x0101005BFBE53228B13D4DBD5E6DC09F152855</vt:lpwstr>
  </property>
  <property fmtid="{D5CDD505-2E9C-101B-9397-08002B2CF9AE}" pid="3" name="MediaServiceImageTags">
    <vt:lpwstr/>
  </property>
</Properties>
</file>